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32" r:id="rId5"/>
    <p:sldMasterId id="2147483744" r:id="rId6"/>
    <p:sldMasterId id="2147483864" r:id="rId7"/>
  </p:sldMasterIdLst>
  <p:notesMasterIdLst>
    <p:notesMasterId r:id="rId26"/>
  </p:notesMasterIdLst>
  <p:sldIdLst>
    <p:sldId id="282" r:id="rId8"/>
    <p:sldId id="257" r:id="rId9"/>
    <p:sldId id="283" r:id="rId10"/>
    <p:sldId id="279" r:id="rId11"/>
    <p:sldId id="260" r:id="rId12"/>
    <p:sldId id="267" r:id="rId13"/>
    <p:sldId id="280" r:id="rId14"/>
    <p:sldId id="275" r:id="rId15"/>
    <p:sldId id="261" r:id="rId16"/>
    <p:sldId id="269" r:id="rId17"/>
    <p:sldId id="270" r:id="rId18"/>
    <p:sldId id="271" r:id="rId19"/>
    <p:sldId id="272" r:id="rId20"/>
    <p:sldId id="273" r:id="rId21"/>
    <p:sldId id="274" r:id="rId22"/>
    <p:sldId id="281" r:id="rId23"/>
    <p:sldId id="264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8FABF-842C-43D1-A9BF-ACAC737B40B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03E161-1B48-415C-840D-F17754D97071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নেটওয়ার্কের শ্রেণি বিভাগ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B7455B-3453-4E8A-BFF5-C281CC0908F8}" type="parTrans" cxnId="{35920222-E1F3-4841-A418-7DB3853ED062}">
      <dgm:prSet/>
      <dgm:spPr/>
      <dgm:t>
        <a:bodyPr/>
        <a:lstStyle/>
        <a:p>
          <a:endParaRPr lang="en-US"/>
        </a:p>
      </dgm:t>
    </dgm:pt>
    <dgm:pt modelId="{51CEDE9D-1D2A-4C51-9792-37DEC90A6A14}" type="sibTrans" cxnId="{35920222-E1F3-4841-A418-7DB3853ED062}">
      <dgm:prSet/>
      <dgm:spPr/>
      <dgm:t>
        <a:bodyPr/>
        <a:lstStyle/>
        <a:p>
          <a:endParaRPr lang="en-US"/>
        </a:p>
      </dgm:t>
    </dgm:pt>
    <dgm:pt modelId="{6E87F941-7639-4C8E-83BA-3071174C6892}">
      <dgm:prSet phldrT="[Text]" custT="1"/>
      <dgm:spPr/>
      <dgm:t>
        <a:bodyPr/>
        <a:lstStyle/>
        <a:p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**PAN ( Personal Are</a:t>
          </a:r>
          <a:r>
            <a:rPr lang="bn-BD" sz="3600" dirty="0">
              <a:latin typeface="Times New Roman" panose="02020603050405020304" pitchFamily="18" charset="0"/>
              <a:cs typeface="NikoshBAN" pitchFamily="2" charset="0"/>
            </a:rPr>
            <a:t>a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Network )</a:t>
          </a:r>
        </a:p>
      </dgm:t>
    </dgm:pt>
    <dgm:pt modelId="{5A4CB583-5B79-42F4-BEDD-7B76FBCEA020}" type="parTrans" cxnId="{EB249B9F-E79E-40D4-B996-8FCE34A3FA67}">
      <dgm:prSet/>
      <dgm:spPr/>
      <dgm:t>
        <a:bodyPr/>
        <a:lstStyle/>
        <a:p>
          <a:endParaRPr lang="en-US"/>
        </a:p>
      </dgm:t>
    </dgm:pt>
    <dgm:pt modelId="{3DD4455E-C356-4D65-9C18-8F6C4478A927}" type="sibTrans" cxnId="{EB249B9F-E79E-40D4-B996-8FCE34A3FA67}">
      <dgm:prSet/>
      <dgm:spPr/>
      <dgm:t>
        <a:bodyPr/>
        <a:lstStyle/>
        <a:p>
          <a:endParaRPr lang="en-US"/>
        </a:p>
      </dgm:t>
    </dgm:pt>
    <dgm:pt modelId="{A865C0CB-1C9B-4B2E-908D-515D15594723}">
      <dgm:prSet phldrT="[Text]" custT="1"/>
      <dgm:spPr/>
      <dgm:t>
        <a:bodyPr/>
        <a:lstStyle/>
        <a:p>
          <a:r>
            <a: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**</a:t>
          </a:r>
          <a:r>
            <a:rPr lang="bn-BD" sz="4000" dirty="0">
              <a:latin typeface="Times New Roman" panose="02020603050405020304" pitchFamily="18" charset="0"/>
              <a:cs typeface="NikoshBAN" pitchFamily="2" charset="0"/>
            </a:rPr>
            <a:t> 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LAN (Local Area Network )</a:t>
          </a:r>
        </a:p>
      </dgm:t>
    </dgm:pt>
    <dgm:pt modelId="{A30851D8-8329-40C5-BE5E-27A91E40E55B}" type="parTrans" cxnId="{45BC47C3-65B5-45D4-AC57-11385ED432F0}">
      <dgm:prSet/>
      <dgm:spPr/>
      <dgm:t>
        <a:bodyPr/>
        <a:lstStyle/>
        <a:p>
          <a:endParaRPr lang="en-US"/>
        </a:p>
      </dgm:t>
    </dgm:pt>
    <dgm:pt modelId="{EDA82660-DB1E-4E33-BAEE-8E322E97B629}" type="sibTrans" cxnId="{45BC47C3-65B5-45D4-AC57-11385ED432F0}">
      <dgm:prSet/>
      <dgm:spPr/>
      <dgm:t>
        <a:bodyPr/>
        <a:lstStyle/>
        <a:p>
          <a:endParaRPr lang="en-US"/>
        </a:p>
      </dgm:t>
    </dgm:pt>
    <dgm:pt modelId="{7ACF46E2-CB42-496C-BFF4-5B3F556E7981}">
      <dgm:prSet phldrT="[Text]" custT="1"/>
      <dgm:spPr/>
      <dgm:t>
        <a:bodyPr/>
        <a:lstStyle/>
        <a:p>
          <a:r>
            <a: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**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MAN ( Metropolitan Area Network )</a:t>
          </a:r>
        </a:p>
      </dgm:t>
    </dgm:pt>
    <dgm:pt modelId="{B5D7B0CE-7D95-4AFA-B868-860308EE933A}" type="parTrans" cxnId="{176CC1C3-F5B4-4680-B15C-4FD72E9CFE4B}">
      <dgm:prSet/>
      <dgm:spPr/>
      <dgm:t>
        <a:bodyPr/>
        <a:lstStyle/>
        <a:p>
          <a:endParaRPr lang="en-US"/>
        </a:p>
      </dgm:t>
    </dgm:pt>
    <dgm:pt modelId="{7ED11708-5783-45B3-8DD3-3A89D5BB635A}" type="sibTrans" cxnId="{176CC1C3-F5B4-4680-B15C-4FD72E9CFE4B}">
      <dgm:prSet/>
      <dgm:spPr/>
      <dgm:t>
        <a:bodyPr/>
        <a:lstStyle/>
        <a:p>
          <a:endParaRPr lang="en-US"/>
        </a:p>
      </dgm:t>
    </dgm:pt>
    <dgm:pt modelId="{AAD34195-8893-4B21-9BE1-F5C38F031039}">
      <dgm:prSet/>
      <dgm:spPr/>
      <dgm:t>
        <a:bodyPr/>
        <a:lstStyle/>
        <a:p>
          <a:r>
            <a: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rPr>
            <a:t>** </a:t>
          </a:r>
          <a:r>
            <a:rPr lang="en-US" dirty="0"/>
            <a:t>WAN ( Wi</a:t>
          </a:r>
          <a:r>
            <a:rPr lang="bn-BD" dirty="0"/>
            <a:t>de</a:t>
          </a:r>
          <a:r>
            <a:rPr lang="en-US" dirty="0"/>
            <a:t> Area Network )</a:t>
          </a:r>
        </a:p>
      </dgm:t>
    </dgm:pt>
    <dgm:pt modelId="{2698E70A-443E-4300-B20D-90F649626E28}" type="parTrans" cxnId="{64E64A83-9ABC-4160-BE17-3107C0C1899C}">
      <dgm:prSet/>
      <dgm:spPr/>
      <dgm:t>
        <a:bodyPr/>
        <a:lstStyle/>
        <a:p>
          <a:endParaRPr lang="en-US"/>
        </a:p>
      </dgm:t>
    </dgm:pt>
    <dgm:pt modelId="{1CFA2C9D-3925-46A3-BCED-0A96FF5D288C}" type="sibTrans" cxnId="{64E64A83-9ABC-4160-BE17-3107C0C1899C}">
      <dgm:prSet/>
      <dgm:spPr/>
      <dgm:t>
        <a:bodyPr/>
        <a:lstStyle/>
        <a:p>
          <a:endParaRPr lang="en-US"/>
        </a:p>
      </dgm:t>
    </dgm:pt>
    <dgm:pt modelId="{8FF9FED0-72AA-41D8-BF83-11E66764439F}" type="pres">
      <dgm:prSet presAssocID="{8E98FABF-842C-43D1-A9BF-ACAC737B40B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1672913-E1D7-4E35-965B-B80F21156BFA}" type="pres">
      <dgm:prSet presAssocID="{4103E161-1B48-415C-840D-F17754D97071}" presName="root1" presStyleCnt="0"/>
      <dgm:spPr/>
    </dgm:pt>
    <dgm:pt modelId="{03E1D884-7D4E-480E-851F-EB8F697690CE}" type="pres">
      <dgm:prSet presAssocID="{4103E161-1B48-415C-840D-F17754D97071}" presName="LevelOneTextNode" presStyleLbl="node0" presStyleIdx="0" presStyleCnt="1" custLinFactNeighborX="-93956">
        <dgm:presLayoutVars>
          <dgm:chPref val="3"/>
        </dgm:presLayoutVars>
      </dgm:prSet>
      <dgm:spPr/>
    </dgm:pt>
    <dgm:pt modelId="{41694F7A-248A-4582-A88E-CEFAFEF3CD46}" type="pres">
      <dgm:prSet presAssocID="{4103E161-1B48-415C-840D-F17754D97071}" presName="level2hierChild" presStyleCnt="0"/>
      <dgm:spPr/>
    </dgm:pt>
    <dgm:pt modelId="{DF8D4390-6C36-40B4-9364-FEBFCD180EAE}" type="pres">
      <dgm:prSet presAssocID="{5A4CB583-5B79-42F4-BEDD-7B76FBCEA020}" presName="conn2-1" presStyleLbl="parChTrans1D2" presStyleIdx="0" presStyleCnt="4"/>
      <dgm:spPr/>
    </dgm:pt>
    <dgm:pt modelId="{AEE78787-4FF1-4B69-A54E-9F1C600900F5}" type="pres">
      <dgm:prSet presAssocID="{5A4CB583-5B79-42F4-BEDD-7B76FBCEA020}" presName="connTx" presStyleLbl="parChTrans1D2" presStyleIdx="0" presStyleCnt="4"/>
      <dgm:spPr/>
    </dgm:pt>
    <dgm:pt modelId="{1AA1024B-9CAB-4C8D-89E6-627B928C2C80}" type="pres">
      <dgm:prSet presAssocID="{6E87F941-7639-4C8E-83BA-3071174C6892}" presName="root2" presStyleCnt="0"/>
      <dgm:spPr/>
    </dgm:pt>
    <dgm:pt modelId="{21626F7A-096D-495D-814F-3A0FE03F14A8}" type="pres">
      <dgm:prSet presAssocID="{6E87F941-7639-4C8E-83BA-3071174C6892}" presName="LevelTwoTextNode" presStyleLbl="node2" presStyleIdx="0" presStyleCnt="4" custScaleX="194590" custLinFactNeighborX="-4854">
        <dgm:presLayoutVars>
          <dgm:chPref val="3"/>
        </dgm:presLayoutVars>
      </dgm:prSet>
      <dgm:spPr/>
    </dgm:pt>
    <dgm:pt modelId="{F93C851F-F168-42B5-8E32-F1A54CE4BB96}" type="pres">
      <dgm:prSet presAssocID="{6E87F941-7639-4C8E-83BA-3071174C6892}" presName="level3hierChild" presStyleCnt="0"/>
      <dgm:spPr/>
    </dgm:pt>
    <dgm:pt modelId="{67D54DEE-3DAD-4923-94DA-5F75955D24B3}" type="pres">
      <dgm:prSet presAssocID="{A30851D8-8329-40C5-BE5E-27A91E40E55B}" presName="conn2-1" presStyleLbl="parChTrans1D2" presStyleIdx="1" presStyleCnt="4"/>
      <dgm:spPr/>
    </dgm:pt>
    <dgm:pt modelId="{51342740-55AE-4A51-85B7-30C0D6B38116}" type="pres">
      <dgm:prSet presAssocID="{A30851D8-8329-40C5-BE5E-27A91E40E55B}" presName="connTx" presStyleLbl="parChTrans1D2" presStyleIdx="1" presStyleCnt="4"/>
      <dgm:spPr/>
    </dgm:pt>
    <dgm:pt modelId="{D33547AA-014D-4E79-AC5C-040F2316F1CF}" type="pres">
      <dgm:prSet presAssocID="{A865C0CB-1C9B-4B2E-908D-515D15594723}" presName="root2" presStyleCnt="0"/>
      <dgm:spPr/>
    </dgm:pt>
    <dgm:pt modelId="{BD649E97-2078-43C7-9373-0E6FB107CDFB}" type="pres">
      <dgm:prSet presAssocID="{A865C0CB-1C9B-4B2E-908D-515D15594723}" presName="LevelTwoTextNode" presStyleLbl="node2" presStyleIdx="1" presStyleCnt="4" custScaleX="194589" custLinFactNeighborX="-4852">
        <dgm:presLayoutVars>
          <dgm:chPref val="3"/>
        </dgm:presLayoutVars>
      </dgm:prSet>
      <dgm:spPr/>
    </dgm:pt>
    <dgm:pt modelId="{21A135B4-B180-493C-87B3-BFBFAC50A869}" type="pres">
      <dgm:prSet presAssocID="{A865C0CB-1C9B-4B2E-908D-515D15594723}" presName="level3hierChild" presStyleCnt="0"/>
      <dgm:spPr/>
    </dgm:pt>
    <dgm:pt modelId="{D02F3E38-9A6B-42B6-9EB9-1236E9E8F712}" type="pres">
      <dgm:prSet presAssocID="{B5D7B0CE-7D95-4AFA-B868-860308EE933A}" presName="conn2-1" presStyleLbl="parChTrans1D2" presStyleIdx="2" presStyleCnt="4"/>
      <dgm:spPr/>
    </dgm:pt>
    <dgm:pt modelId="{35155C98-2427-410C-A7DC-683EA4FFD9C8}" type="pres">
      <dgm:prSet presAssocID="{B5D7B0CE-7D95-4AFA-B868-860308EE933A}" presName="connTx" presStyleLbl="parChTrans1D2" presStyleIdx="2" presStyleCnt="4"/>
      <dgm:spPr/>
    </dgm:pt>
    <dgm:pt modelId="{22F04D3E-082B-401E-8407-49672EA1807A}" type="pres">
      <dgm:prSet presAssocID="{7ACF46E2-CB42-496C-BFF4-5B3F556E7981}" presName="root2" presStyleCnt="0"/>
      <dgm:spPr/>
    </dgm:pt>
    <dgm:pt modelId="{26F98606-FB26-4029-8B15-E52F81C7362E}" type="pres">
      <dgm:prSet presAssocID="{7ACF46E2-CB42-496C-BFF4-5B3F556E7981}" presName="LevelTwoTextNode" presStyleLbl="node2" presStyleIdx="2" presStyleCnt="4" custScaleX="195080" custScaleY="100688" custLinFactNeighborX="-3436">
        <dgm:presLayoutVars>
          <dgm:chPref val="3"/>
        </dgm:presLayoutVars>
      </dgm:prSet>
      <dgm:spPr/>
    </dgm:pt>
    <dgm:pt modelId="{B9530490-069E-4F5C-81E5-D5BBAF921F6D}" type="pres">
      <dgm:prSet presAssocID="{7ACF46E2-CB42-496C-BFF4-5B3F556E7981}" presName="level3hierChild" presStyleCnt="0"/>
      <dgm:spPr/>
    </dgm:pt>
    <dgm:pt modelId="{863C8528-E7C0-47E7-B471-E4A7CD1CC006}" type="pres">
      <dgm:prSet presAssocID="{2698E70A-443E-4300-B20D-90F649626E28}" presName="conn2-1" presStyleLbl="parChTrans1D2" presStyleIdx="3" presStyleCnt="4"/>
      <dgm:spPr/>
    </dgm:pt>
    <dgm:pt modelId="{37DAD15D-3117-4E31-8A9A-F41E1D4A36FD}" type="pres">
      <dgm:prSet presAssocID="{2698E70A-443E-4300-B20D-90F649626E28}" presName="connTx" presStyleLbl="parChTrans1D2" presStyleIdx="3" presStyleCnt="4"/>
      <dgm:spPr/>
    </dgm:pt>
    <dgm:pt modelId="{B12C63CF-64A2-4ADA-A087-AA552CB48052}" type="pres">
      <dgm:prSet presAssocID="{AAD34195-8893-4B21-9BE1-F5C38F031039}" presName="root2" presStyleCnt="0"/>
      <dgm:spPr/>
    </dgm:pt>
    <dgm:pt modelId="{78B40B6B-BCF8-41C8-ACB4-34222DFFFEB0}" type="pres">
      <dgm:prSet presAssocID="{AAD34195-8893-4B21-9BE1-F5C38F031039}" presName="LevelTwoTextNode" presStyleLbl="node2" presStyleIdx="3" presStyleCnt="4" custScaleX="196020" custLinFactNeighborX="-4346">
        <dgm:presLayoutVars>
          <dgm:chPref val="3"/>
        </dgm:presLayoutVars>
      </dgm:prSet>
      <dgm:spPr/>
    </dgm:pt>
    <dgm:pt modelId="{B209CDBA-3670-471F-B50A-3D20960BF38A}" type="pres">
      <dgm:prSet presAssocID="{AAD34195-8893-4B21-9BE1-F5C38F031039}" presName="level3hierChild" presStyleCnt="0"/>
      <dgm:spPr/>
    </dgm:pt>
  </dgm:ptLst>
  <dgm:cxnLst>
    <dgm:cxn modelId="{6812A000-59C9-41AE-9E31-9C33DE6EFC54}" type="presOf" srcId="{2698E70A-443E-4300-B20D-90F649626E28}" destId="{37DAD15D-3117-4E31-8A9A-F41E1D4A36FD}" srcOrd="1" destOrd="0" presId="urn:microsoft.com/office/officeart/2008/layout/HorizontalMultiLevelHierarchy"/>
    <dgm:cxn modelId="{35920222-E1F3-4841-A418-7DB3853ED062}" srcId="{8E98FABF-842C-43D1-A9BF-ACAC737B40B0}" destId="{4103E161-1B48-415C-840D-F17754D97071}" srcOrd="0" destOrd="0" parTransId="{3BB7455B-3453-4E8A-BFF5-C281CC0908F8}" sibTransId="{51CEDE9D-1D2A-4C51-9792-37DEC90A6A14}"/>
    <dgm:cxn modelId="{51CA3523-5FDA-4D33-9BEB-13E92140067D}" type="presOf" srcId="{B5D7B0CE-7D95-4AFA-B868-860308EE933A}" destId="{35155C98-2427-410C-A7DC-683EA4FFD9C8}" srcOrd="1" destOrd="0" presId="urn:microsoft.com/office/officeart/2008/layout/HorizontalMultiLevelHierarchy"/>
    <dgm:cxn modelId="{634BC225-F153-418B-8011-4D7897096DDE}" type="presOf" srcId="{8E98FABF-842C-43D1-A9BF-ACAC737B40B0}" destId="{8FF9FED0-72AA-41D8-BF83-11E66764439F}" srcOrd="0" destOrd="0" presId="urn:microsoft.com/office/officeart/2008/layout/HorizontalMultiLevelHierarchy"/>
    <dgm:cxn modelId="{3965E725-AA1B-4085-9F66-46C9990C2DEA}" type="presOf" srcId="{5A4CB583-5B79-42F4-BEDD-7B76FBCEA020}" destId="{DF8D4390-6C36-40B4-9364-FEBFCD180EAE}" srcOrd="0" destOrd="0" presId="urn:microsoft.com/office/officeart/2008/layout/HorizontalMultiLevelHierarchy"/>
    <dgm:cxn modelId="{D90AE539-69B5-471B-9B22-BC0033AABDB5}" type="presOf" srcId="{2698E70A-443E-4300-B20D-90F649626E28}" destId="{863C8528-E7C0-47E7-B471-E4A7CD1CC006}" srcOrd="0" destOrd="0" presId="urn:microsoft.com/office/officeart/2008/layout/HorizontalMultiLevelHierarchy"/>
    <dgm:cxn modelId="{D3AD6F47-A42D-4838-9408-C1AC27AF2D91}" type="presOf" srcId="{B5D7B0CE-7D95-4AFA-B868-860308EE933A}" destId="{D02F3E38-9A6B-42B6-9EB9-1236E9E8F712}" srcOrd="0" destOrd="0" presId="urn:microsoft.com/office/officeart/2008/layout/HorizontalMultiLevelHierarchy"/>
    <dgm:cxn modelId="{64E64A83-9ABC-4160-BE17-3107C0C1899C}" srcId="{4103E161-1B48-415C-840D-F17754D97071}" destId="{AAD34195-8893-4B21-9BE1-F5C38F031039}" srcOrd="3" destOrd="0" parTransId="{2698E70A-443E-4300-B20D-90F649626E28}" sibTransId="{1CFA2C9D-3925-46A3-BCED-0A96FF5D288C}"/>
    <dgm:cxn modelId="{F4B09585-09AF-494F-BCD9-97DE625D62E1}" type="presOf" srcId="{A30851D8-8329-40C5-BE5E-27A91E40E55B}" destId="{67D54DEE-3DAD-4923-94DA-5F75955D24B3}" srcOrd="0" destOrd="0" presId="urn:microsoft.com/office/officeart/2008/layout/HorizontalMultiLevelHierarchy"/>
    <dgm:cxn modelId="{2EFF1592-1BC9-42E5-AAB9-319744CC4C08}" type="presOf" srcId="{A30851D8-8329-40C5-BE5E-27A91E40E55B}" destId="{51342740-55AE-4A51-85B7-30C0D6B38116}" srcOrd="1" destOrd="0" presId="urn:microsoft.com/office/officeart/2008/layout/HorizontalMultiLevelHierarchy"/>
    <dgm:cxn modelId="{EB249B9F-E79E-40D4-B996-8FCE34A3FA67}" srcId="{4103E161-1B48-415C-840D-F17754D97071}" destId="{6E87F941-7639-4C8E-83BA-3071174C6892}" srcOrd="0" destOrd="0" parTransId="{5A4CB583-5B79-42F4-BEDD-7B76FBCEA020}" sibTransId="{3DD4455E-C356-4D65-9C18-8F6C4478A927}"/>
    <dgm:cxn modelId="{092031B1-4E9E-4655-A317-9C165A5AD0A2}" type="presOf" srcId="{5A4CB583-5B79-42F4-BEDD-7B76FBCEA020}" destId="{AEE78787-4FF1-4B69-A54E-9F1C600900F5}" srcOrd="1" destOrd="0" presId="urn:microsoft.com/office/officeart/2008/layout/HorizontalMultiLevelHierarchy"/>
    <dgm:cxn modelId="{345FFEB3-747A-45C8-BE0D-22503C54A7DE}" type="presOf" srcId="{A865C0CB-1C9B-4B2E-908D-515D15594723}" destId="{BD649E97-2078-43C7-9373-0E6FB107CDFB}" srcOrd="0" destOrd="0" presId="urn:microsoft.com/office/officeart/2008/layout/HorizontalMultiLevelHierarchy"/>
    <dgm:cxn modelId="{A4D8E3C2-2A20-4C7A-9271-DF1D82477768}" type="presOf" srcId="{7ACF46E2-CB42-496C-BFF4-5B3F556E7981}" destId="{26F98606-FB26-4029-8B15-E52F81C7362E}" srcOrd="0" destOrd="0" presId="urn:microsoft.com/office/officeart/2008/layout/HorizontalMultiLevelHierarchy"/>
    <dgm:cxn modelId="{45BC47C3-65B5-45D4-AC57-11385ED432F0}" srcId="{4103E161-1B48-415C-840D-F17754D97071}" destId="{A865C0CB-1C9B-4B2E-908D-515D15594723}" srcOrd="1" destOrd="0" parTransId="{A30851D8-8329-40C5-BE5E-27A91E40E55B}" sibTransId="{EDA82660-DB1E-4E33-BAEE-8E322E97B629}"/>
    <dgm:cxn modelId="{176CC1C3-F5B4-4680-B15C-4FD72E9CFE4B}" srcId="{4103E161-1B48-415C-840D-F17754D97071}" destId="{7ACF46E2-CB42-496C-BFF4-5B3F556E7981}" srcOrd="2" destOrd="0" parTransId="{B5D7B0CE-7D95-4AFA-B868-860308EE933A}" sibTransId="{7ED11708-5783-45B3-8DD3-3A89D5BB635A}"/>
    <dgm:cxn modelId="{C76FA9D7-39A3-4BD4-A582-DE9D71197019}" type="presOf" srcId="{AAD34195-8893-4B21-9BE1-F5C38F031039}" destId="{78B40B6B-BCF8-41C8-ACB4-34222DFFFEB0}" srcOrd="0" destOrd="0" presId="urn:microsoft.com/office/officeart/2008/layout/HorizontalMultiLevelHierarchy"/>
    <dgm:cxn modelId="{DED22CF9-9544-46D3-ACC6-F7F37E180803}" type="presOf" srcId="{4103E161-1B48-415C-840D-F17754D97071}" destId="{03E1D884-7D4E-480E-851F-EB8F697690CE}" srcOrd="0" destOrd="0" presId="urn:microsoft.com/office/officeart/2008/layout/HorizontalMultiLevelHierarchy"/>
    <dgm:cxn modelId="{CE2A81FD-524A-4C8A-8516-DCB944B2C664}" type="presOf" srcId="{6E87F941-7639-4C8E-83BA-3071174C6892}" destId="{21626F7A-096D-495D-814F-3A0FE03F14A8}" srcOrd="0" destOrd="0" presId="urn:microsoft.com/office/officeart/2008/layout/HorizontalMultiLevelHierarchy"/>
    <dgm:cxn modelId="{A9F2531D-07B4-4CAA-B2CF-03E3F5631245}" type="presParOf" srcId="{8FF9FED0-72AA-41D8-BF83-11E66764439F}" destId="{C1672913-E1D7-4E35-965B-B80F21156BFA}" srcOrd="0" destOrd="0" presId="urn:microsoft.com/office/officeart/2008/layout/HorizontalMultiLevelHierarchy"/>
    <dgm:cxn modelId="{C8856868-D4FB-4097-B678-4CF609683725}" type="presParOf" srcId="{C1672913-E1D7-4E35-965B-B80F21156BFA}" destId="{03E1D884-7D4E-480E-851F-EB8F697690CE}" srcOrd="0" destOrd="0" presId="urn:microsoft.com/office/officeart/2008/layout/HorizontalMultiLevelHierarchy"/>
    <dgm:cxn modelId="{599587D6-3EE1-49D0-A0FA-3DC146DF54B2}" type="presParOf" srcId="{C1672913-E1D7-4E35-965B-B80F21156BFA}" destId="{41694F7A-248A-4582-A88E-CEFAFEF3CD46}" srcOrd="1" destOrd="0" presId="urn:microsoft.com/office/officeart/2008/layout/HorizontalMultiLevelHierarchy"/>
    <dgm:cxn modelId="{89CA16E6-CC5F-49CF-9F3F-7A79E77D5F4C}" type="presParOf" srcId="{41694F7A-248A-4582-A88E-CEFAFEF3CD46}" destId="{DF8D4390-6C36-40B4-9364-FEBFCD180EAE}" srcOrd="0" destOrd="0" presId="urn:microsoft.com/office/officeart/2008/layout/HorizontalMultiLevelHierarchy"/>
    <dgm:cxn modelId="{2D0A5294-7C8C-48E5-BB6D-38FEE280F1D4}" type="presParOf" srcId="{DF8D4390-6C36-40B4-9364-FEBFCD180EAE}" destId="{AEE78787-4FF1-4B69-A54E-9F1C600900F5}" srcOrd="0" destOrd="0" presId="urn:microsoft.com/office/officeart/2008/layout/HorizontalMultiLevelHierarchy"/>
    <dgm:cxn modelId="{465E4A7F-CBD9-4C52-B16A-4C2323BED5B9}" type="presParOf" srcId="{41694F7A-248A-4582-A88E-CEFAFEF3CD46}" destId="{1AA1024B-9CAB-4C8D-89E6-627B928C2C80}" srcOrd="1" destOrd="0" presId="urn:microsoft.com/office/officeart/2008/layout/HorizontalMultiLevelHierarchy"/>
    <dgm:cxn modelId="{75979322-D951-49D7-AC3B-A4351229A9AC}" type="presParOf" srcId="{1AA1024B-9CAB-4C8D-89E6-627B928C2C80}" destId="{21626F7A-096D-495D-814F-3A0FE03F14A8}" srcOrd="0" destOrd="0" presId="urn:microsoft.com/office/officeart/2008/layout/HorizontalMultiLevelHierarchy"/>
    <dgm:cxn modelId="{6C1F30DD-EDB2-4C6A-991A-843CF62FDEEF}" type="presParOf" srcId="{1AA1024B-9CAB-4C8D-89E6-627B928C2C80}" destId="{F93C851F-F168-42B5-8E32-F1A54CE4BB96}" srcOrd="1" destOrd="0" presId="urn:microsoft.com/office/officeart/2008/layout/HorizontalMultiLevelHierarchy"/>
    <dgm:cxn modelId="{9F18C44C-F728-4866-AE67-A87671029974}" type="presParOf" srcId="{41694F7A-248A-4582-A88E-CEFAFEF3CD46}" destId="{67D54DEE-3DAD-4923-94DA-5F75955D24B3}" srcOrd="2" destOrd="0" presId="urn:microsoft.com/office/officeart/2008/layout/HorizontalMultiLevelHierarchy"/>
    <dgm:cxn modelId="{E2A34D9A-D8E6-4631-8D22-D4E4A04464BC}" type="presParOf" srcId="{67D54DEE-3DAD-4923-94DA-5F75955D24B3}" destId="{51342740-55AE-4A51-85B7-30C0D6B38116}" srcOrd="0" destOrd="0" presId="urn:microsoft.com/office/officeart/2008/layout/HorizontalMultiLevelHierarchy"/>
    <dgm:cxn modelId="{96C10572-5600-4924-A66D-B69B20B75368}" type="presParOf" srcId="{41694F7A-248A-4582-A88E-CEFAFEF3CD46}" destId="{D33547AA-014D-4E79-AC5C-040F2316F1CF}" srcOrd="3" destOrd="0" presId="urn:microsoft.com/office/officeart/2008/layout/HorizontalMultiLevelHierarchy"/>
    <dgm:cxn modelId="{3226D1BD-6D02-4BEE-A93E-6A9F891042D9}" type="presParOf" srcId="{D33547AA-014D-4E79-AC5C-040F2316F1CF}" destId="{BD649E97-2078-43C7-9373-0E6FB107CDFB}" srcOrd="0" destOrd="0" presId="urn:microsoft.com/office/officeart/2008/layout/HorizontalMultiLevelHierarchy"/>
    <dgm:cxn modelId="{058AF475-9822-4872-9645-DF70D2943C96}" type="presParOf" srcId="{D33547AA-014D-4E79-AC5C-040F2316F1CF}" destId="{21A135B4-B180-493C-87B3-BFBFAC50A869}" srcOrd="1" destOrd="0" presId="urn:microsoft.com/office/officeart/2008/layout/HorizontalMultiLevelHierarchy"/>
    <dgm:cxn modelId="{E366CD90-6A06-4522-9DEF-6651092FB93E}" type="presParOf" srcId="{41694F7A-248A-4582-A88E-CEFAFEF3CD46}" destId="{D02F3E38-9A6B-42B6-9EB9-1236E9E8F712}" srcOrd="4" destOrd="0" presId="urn:microsoft.com/office/officeart/2008/layout/HorizontalMultiLevelHierarchy"/>
    <dgm:cxn modelId="{04D2329A-B664-432B-BF27-A2A6F0C7F602}" type="presParOf" srcId="{D02F3E38-9A6B-42B6-9EB9-1236E9E8F712}" destId="{35155C98-2427-410C-A7DC-683EA4FFD9C8}" srcOrd="0" destOrd="0" presId="urn:microsoft.com/office/officeart/2008/layout/HorizontalMultiLevelHierarchy"/>
    <dgm:cxn modelId="{1FF0D0B7-A332-4A1F-9D43-EE3336C788A7}" type="presParOf" srcId="{41694F7A-248A-4582-A88E-CEFAFEF3CD46}" destId="{22F04D3E-082B-401E-8407-49672EA1807A}" srcOrd="5" destOrd="0" presId="urn:microsoft.com/office/officeart/2008/layout/HorizontalMultiLevelHierarchy"/>
    <dgm:cxn modelId="{A21A04D5-C145-4085-8439-CBC035F87DA0}" type="presParOf" srcId="{22F04D3E-082B-401E-8407-49672EA1807A}" destId="{26F98606-FB26-4029-8B15-E52F81C7362E}" srcOrd="0" destOrd="0" presId="urn:microsoft.com/office/officeart/2008/layout/HorizontalMultiLevelHierarchy"/>
    <dgm:cxn modelId="{36A053E0-07E7-46A4-9865-18E69B77302D}" type="presParOf" srcId="{22F04D3E-082B-401E-8407-49672EA1807A}" destId="{B9530490-069E-4F5C-81E5-D5BBAF921F6D}" srcOrd="1" destOrd="0" presId="urn:microsoft.com/office/officeart/2008/layout/HorizontalMultiLevelHierarchy"/>
    <dgm:cxn modelId="{ED71A03C-6ECB-42C2-9C04-C7C8D7692728}" type="presParOf" srcId="{41694F7A-248A-4582-A88E-CEFAFEF3CD46}" destId="{863C8528-E7C0-47E7-B471-E4A7CD1CC006}" srcOrd="6" destOrd="0" presId="urn:microsoft.com/office/officeart/2008/layout/HorizontalMultiLevelHierarchy"/>
    <dgm:cxn modelId="{052AF2F6-A64C-4BDF-BB1F-17267CDBF023}" type="presParOf" srcId="{863C8528-E7C0-47E7-B471-E4A7CD1CC006}" destId="{37DAD15D-3117-4E31-8A9A-F41E1D4A36FD}" srcOrd="0" destOrd="0" presId="urn:microsoft.com/office/officeart/2008/layout/HorizontalMultiLevelHierarchy"/>
    <dgm:cxn modelId="{C5F75B6C-592A-4DA7-BE03-DB0D4724912D}" type="presParOf" srcId="{41694F7A-248A-4582-A88E-CEFAFEF3CD46}" destId="{B12C63CF-64A2-4ADA-A087-AA552CB48052}" srcOrd="7" destOrd="0" presId="urn:microsoft.com/office/officeart/2008/layout/HorizontalMultiLevelHierarchy"/>
    <dgm:cxn modelId="{4DD0D720-6EB3-4DE0-AA6D-8D676F2D51AC}" type="presParOf" srcId="{B12C63CF-64A2-4ADA-A087-AA552CB48052}" destId="{78B40B6B-BCF8-41C8-ACB4-34222DFFFEB0}" srcOrd="0" destOrd="0" presId="urn:microsoft.com/office/officeart/2008/layout/HorizontalMultiLevelHierarchy"/>
    <dgm:cxn modelId="{E360995C-F861-4BB5-A3D0-D1A7D1DB702F}" type="presParOf" srcId="{B12C63CF-64A2-4ADA-A087-AA552CB48052}" destId="{B209CDBA-3670-471F-B50A-3D20960BF38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C8528-E7C0-47E7-B471-E4A7CD1CC006}">
      <dsp:nvSpPr>
        <dsp:cNvPr id="0" name=""/>
        <dsp:cNvSpPr/>
      </dsp:nvSpPr>
      <dsp:spPr>
        <a:xfrm>
          <a:off x="1025719" y="2971800"/>
          <a:ext cx="532852" cy="1926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426" y="0"/>
              </a:lnTo>
              <a:lnTo>
                <a:pt x="266426" y="1926752"/>
              </a:lnTo>
              <a:lnTo>
                <a:pt x="532852" y="1926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242168" y="3885199"/>
        <a:ext cx="99953" cy="99953"/>
      </dsp:txXfrm>
    </dsp:sp>
    <dsp:sp modelId="{D02F3E38-9A6B-42B6-9EB9-1236E9E8F712}">
      <dsp:nvSpPr>
        <dsp:cNvPr id="0" name=""/>
        <dsp:cNvSpPr/>
      </dsp:nvSpPr>
      <dsp:spPr>
        <a:xfrm>
          <a:off x="1025719" y="2971800"/>
          <a:ext cx="563467" cy="641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733" y="0"/>
              </a:lnTo>
              <a:lnTo>
                <a:pt x="281733" y="641074"/>
              </a:lnTo>
              <a:lnTo>
                <a:pt x="563467" y="6410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86115" y="3270999"/>
        <a:ext cx="42675" cy="42675"/>
      </dsp:txXfrm>
    </dsp:sp>
    <dsp:sp modelId="{67D54DEE-3DAD-4923-94DA-5F75955D24B3}">
      <dsp:nvSpPr>
        <dsp:cNvPr id="0" name=""/>
        <dsp:cNvSpPr/>
      </dsp:nvSpPr>
      <dsp:spPr>
        <a:xfrm>
          <a:off x="1025719" y="2327196"/>
          <a:ext cx="515828" cy="644603"/>
        </a:xfrm>
        <a:custGeom>
          <a:avLst/>
          <a:gdLst/>
          <a:ahLst/>
          <a:cxnLst/>
          <a:rect l="0" t="0" r="0" b="0"/>
          <a:pathLst>
            <a:path>
              <a:moveTo>
                <a:pt x="0" y="644603"/>
              </a:moveTo>
              <a:lnTo>
                <a:pt x="257914" y="644603"/>
              </a:lnTo>
              <a:lnTo>
                <a:pt x="257914" y="0"/>
              </a:lnTo>
              <a:lnTo>
                <a:pt x="51582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62994" y="2628858"/>
        <a:ext cx="41279" cy="41279"/>
      </dsp:txXfrm>
    </dsp:sp>
    <dsp:sp modelId="{DF8D4390-6C36-40B4-9364-FEBFCD180EAE}">
      <dsp:nvSpPr>
        <dsp:cNvPr id="0" name=""/>
        <dsp:cNvSpPr/>
      </dsp:nvSpPr>
      <dsp:spPr>
        <a:xfrm>
          <a:off x="1025719" y="1045047"/>
          <a:ext cx="515761" cy="1926752"/>
        </a:xfrm>
        <a:custGeom>
          <a:avLst/>
          <a:gdLst/>
          <a:ahLst/>
          <a:cxnLst/>
          <a:rect l="0" t="0" r="0" b="0"/>
          <a:pathLst>
            <a:path>
              <a:moveTo>
                <a:pt x="0" y="1926752"/>
              </a:moveTo>
              <a:lnTo>
                <a:pt x="257880" y="1926752"/>
              </a:lnTo>
              <a:lnTo>
                <a:pt x="257880" y="0"/>
              </a:lnTo>
              <a:lnTo>
                <a:pt x="51576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233735" y="1958559"/>
        <a:ext cx="99729" cy="99729"/>
      </dsp:txXfrm>
    </dsp:sp>
    <dsp:sp modelId="{03E1D884-7D4E-480E-851F-EB8F697690CE}">
      <dsp:nvSpPr>
        <dsp:cNvPr id="0" name=""/>
        <dsp:cNvSpPr/>
      </dsp:nvSpPr>
      <dsp:spPr>
        <a:xfrm rot="16200000">
          <a:off x="-2186401" y="2458940"/>
          <a:ext cx="5398523" cy="1025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নেটওয়ার্কের শ্রেণি বিভাগ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2186401" y="2458940"/>
        <a:ext cx="5398523" cy="1025719"/>
      </dsp:txXfrm>
    </dsp:sp>
    <dsp:sp modelId="{21626F7A-096D-495D-814F-3A0FE03F14A8}">
      <dsp:nvSpPr>
        <dsp:cNvPr id="0" name=""/>
        <dsp:cNvSpPr/>
      </dsp:nvSpPr>
      <dsp:spPr>
        <a:xfrm>
          <a:off x="1541480" y="532187"/>
          <a:ext cx="6546707" cy="1025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**PAN ( Personal Are</a:t>
          </a:r>
          <a:r>
            <a:rPr lang="bn-BD" sz="3600" kern="1200" dirty="0">
              <a:latin typeface="Times New Roman" panose="02020603050405020304" pitchFamily="18" charset="0"/>
              <a:cs typeface="NikoshBAN" pitchFamily="2" charset="0"/>
            </a:rPr>
            <a:t>a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Network )</a:t>
          </a:r>
        </a:p>
      </dsp:txBody>
      <dsp:txXfrm>
        <a:off x="1541480" y="532187"/>
        <a:ext cx="6546707" cy="1025719"/>
      </dsp:txXfrm>
    </dsp:sp>
    <dsp:sp modelId="{BD649E97-2078-43C7-9373-0E6FB107CDFB}">
      <dsp:nvSpPr>
        <dsp:cNvPr id="0" name=""/>
        <dsp:cNvSpPr/>
      </dsp:nvSpPr>
      <dsp:spPr>
        <a:xfrm>
          <a:off x="1541548" y="1814337"/>
          <a:ext cx="6546673" cy="1025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**</a:t>
          </a:r>
          <a:r>
            <a:rPr lang="bn-BD" sz="4000" kern="1200" dirty="0">
              <a:latin typeface="Times New Roman" panose="02020603050405020304" pitchFamily="18" charset="0"/>
              <a:cs typeface="NikoshBAN" pitchFamily="2" charset="0"/>
            </a:rPr>
            <a:t> </a:t>
          </a: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LAN (Local Area Network )</a:t>
          </a:r>
        </a:p>
      </dsp:txBody>
      <dsp:txXfrm>
        <a:off x="1541548" y="1814337"/>
        <a:ext cx="6546673" cy="1025719"/>
      </dsp:txXfrm>
    </dsp:sp>
    <dsp:sp modelId="{26F98606-FB26-4029-8B15-E52F81C7362E}">
      <dsp:nvSpPr>
        <dsp:cNvPr id="0" name=""/>
        <dsp:cNvSpPr/>
      </dsp:nvSpPr>
      <dsp:spPr>
        <a:xfrm>
          <a:off x="1589187" y="3096486"/>
          <a:ext cx="6563192" cy="10327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**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MAN ( Metropolitan Area Network )</a:t>
          </a:r>
        </a:p>
      </dsp:txBody>
      <dsp:txXfrm>
        <a:off x="1589187" y="3096486"/>
        <a:ext cx="6563192" cy="1032776"/>
      </dsp:txXfrm>
    </dsp:sp>
    <dsp:sp modelId="{78B40B6B-BCF8-41C8-ACB4-34222DFFFEB0}">
      <dsp:nvSpPr>
        <dsp:cNvPr id="0" name=""/>
        <dsp:cNvSpPr/>
      </dsp:nvSpPr>
      <dsp:spPr>
        <a:xfrm>
          <a:off x="1558571" y="4385692"/>
          <a:ext cx="6594817" cy="1025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prstClr val="black"/>
              </a:solidFill>
              <a:latin typeface="NikoshBAN" pitchFamily="2" charset="0"/>
              <a:cs typeface="NikoshBAN" pitchFamily="2" charset="0"/>
            </a:rPr>
            <a:t>** </a:t>
          </a:r>
          <a:r>
            <a:rPr lang="en-US" sz="3400" kern="1200" dirty="0"/>
            <a:t>WAN ( Wi</a:t>
          </a:r>
          <a:r>
            <a:rPr lang="bn-BD" sz="3400" kern="1200" dirty="0"/>
            <a:t>de</a:t>
          </a:r>
          <a:r>
            <a:rPr lang="en-US" sz="3400" kern="1200" dirty="0"/>
            <a:t> Area Network )</a:t>
          </a:r>
        </a:p>
      </dsp:txBody>
      <dsp:txXfrm>
        <a:off x="1558571" y="4385692"/>
        <a:ext cx="6594817" cy="1025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76398-0D16-4B36-BFBD-8E9EE81E6D17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5D060-5134-41B0-9D8C-6755E2089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8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5D060-5134-41B0-9D8C-6755E208958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5D060-5134-41B0-9D8C-6755E20895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40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89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2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22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41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/>
                </a:solidFill>
              </a:rPr>
              <a:pPr/>
              <a:t>11/14/2019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4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27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18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3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6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40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8053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2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385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578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/>
                </a:solidFill>
              </a:rPr>
              <a:pPr/>
              <a:t>11/14/2019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4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351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59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40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8053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/>
                </a:solidFill>
              </a:rPr>
              <a:pPr/>
              <a:t>11/14/2019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53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9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2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36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30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2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2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DCE3B2-C643-4AEB-83D5-CD51BFA15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186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09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DCF543C-352B-4FEB-BA27-2E2F9DD3F8D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DCE3B2-C643-4AEB-83D5-CD51BFA15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1594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19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52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40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806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2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39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58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/>
                </a:solidFill>
              </a:rPr>
              <a:pPr/>
              <a:t>11/14/2019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4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355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90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47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40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806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/>
                </a:solidFill>
              </a:rPr>
              <a:pPr/>
              <a:t>11/14/2019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98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52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15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01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1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40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89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/>
                </a:solidFill>
              </a:rPr>
              <a:pPr/>
              <a:t>11/14/2019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92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2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2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DCE3B2-C643-4AEB-83D5-CD51BFA15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8278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DCF543C-352B-4FEB-BA27-2E2F9DD3F8D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DCE3B2-C643-4AEB-83D5-CD51BFA15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0223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91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29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40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807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2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40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59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/>
                </a:solidFill>
              </a:rPr>
              <a:pPr/>
              <a:t>11/14/2019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4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36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22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13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40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807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/>
                </a:solidFill>
              </a:rPr>
              <a:pPr/>
              <a:t>11/14/2019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51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26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92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0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22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78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2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2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DCE3B2-C643-4AEB-83D5-CD51BFA15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6996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DCF543C-352B-4FEB-BA27-2E2F9DD3F8D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DCE3B2-C643-4AEB-83D5-CD51BFA15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3441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01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13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40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8073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2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405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598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/>
                </a:solidFill>
              </a:rPr>
              <a:pPr/>
              <a:t>11/14/2019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4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361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45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662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40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8073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/>
                </a:solidFill>
              </a:rPr>
              <a:pPr/>
              <a:t>11/14/2019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1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17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9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788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690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22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2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2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DCE3B2-C643-4AEB-83D5-CD51BFA15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9173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DCF543C-352B-4FEB-BA27-2E2F9DD3F8D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DCE3B2-C643-4AEB-83D5-CD51BFA15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8226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367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61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37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80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2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13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32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/>
                </a:solidFill>
              </a:rPr>
              <a:pPr/>
              <a:t>11/14/2019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4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225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9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156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37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80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/>
                </a:solidFill>
              </a:rPr>
              <a:pPr/>
              <a:t>11/14/2019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14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7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461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14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562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2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2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DCE3B2-C643-4AEB-83D5-CD51BFA15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4869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DCF543C-352B-4FEB-BA27-2E2F9DD3F8D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DCE3B2-C643-4AEB-83D5-CD51BFA15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71197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58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407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/>
                </a:solidFill>
              </a:rPr>
              <a:pPr/>
              <a:t>11/14/2019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/>
                </a:solidFill>
              </a:rPr>
              <a:pPr/>
              <a:t>11/14/2019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183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2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2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DCE3B2-C643-4AEB-83D5-CD51BFA15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546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DCF543C-352B-4FEB-BA27-2E2F9DD3F8D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DCE3B2-C643-4AEB-83D5-CD51BFA15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174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1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1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6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9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CF543C-352B-4FEB-BA27-2E2F9DD3F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DCE3B2-C643-4AEB-83D5-CD51BFA1517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D4DF4-40F5-4214-8959-917329753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0891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8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4724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4724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4724400" cy="4114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1"/>
            <a:ext cx="4724400" cy="4114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57298"/>
            <a:ext cx="4724400" cy="4214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071538" y="214290"/>
            <a:ext cx="68580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টপোলজির শ্রেণী বিভাগ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0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04800"/>
            <a:ext cx="5929354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 টপোলজি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641EF-79F0-4DDB-84C0-0DF1CA15B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45" y="2214554"/>
            <a:ext cx="5943599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329625"/>
            <a:ext cx="528641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রিং টপোলজি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BE7DD-4824-4F9E-9E4D-EA88A0D9F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2071678"/>
            <a:ext cx="7215238" cy="37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21931" r="27193" b="7711"/>
          <a:stretch/>
        </p:blipFill>
        <p:spPr>
          <a:xfrm>
            <a:off x="642910" y="2428868"/>
            <a:ext cx="8001055" cy="3500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304800"/>
            <a:ext cx="550072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স্টার টপোলজি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6"/>
          <a:stretch/>
        </p:blipFill>
        <p:spPr>
          <a:xfrm>
            <a:off x="500034" y="2214554"/>
            <a:ext cx="8143932" cy="4214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500042"/>
            <a:ext cx="578647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ট্রি টপোলজি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0" b="-1"/>
          <a:stretch/>
        </p:blipFill>
        <p:spPr>
          <a:xfrm>
            <a:off x="428596" y="2071679"/>
            <a:ext cx="8143932" cy="4143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843856"/>
            <a:ext cx="564360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মেশ টপোলজি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048C4-86BE-4122-8A74-D2CE9B894DFC}"/>
              </a:ext>
            </a:extLst>
          </p:cNvPr>
          <p:cNvSpPr txBox="1"/>
          <p:nvPr/>
        </p:nvSpPr>
        <p:spPr>
          <a:xfrm>
            <a:off x="1141828" y="2857496"/>
            <a:ext cx="62876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পূর্ন রুপ কোনটি</a:t>
            </a:r>
            <a:r>
              <a:rPr lang="bn-BD" sz="24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F371448B-3555-4AA5-B666-1195EA0A9B1F}"/>
              </a:ext>
            </a:extLst>
          </p:cNvPr>
          <p:cNvSpPr/>
          <p:nvPr/>
        </p:nvSpPr>
        <p:spPr bwMode="auto">
          <a:xfrm>
            <a:off x="1571604" y="511180"/>
            <a:ext cx="6072230" cy="5380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bn-BD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105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5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3A8150-A68F-46E6-BE76-F1C229A4C994}"/>
              </a:ext>
            </a:extLst>
          </p:cNvPr>
          <p:cNvSpPr txBox="1"/>
          <p:nvPr/>
        </p:nvSpPr>
        <p:spPr>
          <a:xfrm>
            <a:off x="1198098" y="1778208"/>
            <a:ext cx="651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নেটোয়ার্ক কি?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4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609600" y="4143380"/>
            <a:ext cx="7696200" cy="1114420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কম্পিউটার নেটওয়ার্কে টপোলজি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সুবিধা ও অসুবিধা লিখে আনবে। 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134070"/>
            <a:ext cx="628654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rgbClr val="1485A4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2700">
                <a:solidFill>
                  <a:srgbClr val="1485A4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643182"/>
            <a:ext cx="7358114" cy="3878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8662" y="428604"/>
            <a:ext cx="7339010" cy="1614486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2500"/>
                <a:gd name="adj2" fmla="val -366"/>
              </a:avLst>
            </a:prstTxWarp>
            <a:spAutoFit/>
          </a:bodyPr>
          <a:lstStyle/>
          <a:p>
            <a:r>
              <a:rPr lang="bn-BD" sz="9600" dirty="0">
                <a:ln w="5715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ধন্যবাদ</a:t>
            </a:r>
            <a:endParaRPr lang="en-US" dirty="0">
              <a:ln w="571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78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47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2133600"/>
            <a:ext cx="7358114" cy="4419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6386">
            <a:off x="5419385" y="2920232"/>
            <a:ext cx="2462558" cy="20907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3A6107-8F6E-42C2-95AE-198FFFFFE686}"/>
              </a:ext>
            </a:extLst>
          </p:cNvPr>
          <p:cNvSpPr/>
          <p:nvPr/>
        </p:nvSpPr>
        <p:spPr>
          <a:xfrm>
            <a:off x="1069872" y="371029"/>
            <a:ext cx="7004256" cy="12954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dirty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dirty="0">
              <a:ln w="28575">
                <a:solidFill>
                  <a:schemeClr val="tx1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5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5173 0.00324 L -1.05 -7.40741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8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14F54F-EEFF-48E3-BC40-1CB35BF5F7BC}"/>
              </a:ext>
            </a:extLst>
          </p:cNvPr>
          <p:cNvSpPr txBox="1"/>
          <p:nvPr/>
        </p:nvSpPr>
        <p:spPr>
          <a:xfrm>
            <a:off x="4067944" y="90872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পরিচিতি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AC00F-B40F-4C50-9807-5E5549E3400F}"/>
              </a:ext>
            </a:extLst>
          </p:cNvPr>
          <p:cNvSpPr txBox="1"/>
          <p:nvPr/>
        </p:nvSpPr>
        <p:spPr>
          <a:xfrm>
            <a:off x="899592" y="2564904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নূরুল্লাহ</a:t>
            </a:r>
          </a:p>
          <a:p>
            <a:r>
              <a:rPr lang="bn-BD" sz="2000" b="1" dirty="0"/>
              <a:t>সহকারী শিক্ষক</a:t>
            </a:r>
          </a:p>
          <a:p>
            <a:r>
              <a:rPr lang="bn-BD" sz="2000" b="1" dirty="0"/>
              <a:t>সাইটুটা হোসাইনিয়া দাখিল মাদ্রাসা</a:t>
            </a:r>
          </a:p>
          <a:p>
            <a:r>
              <a:rPr lang="bn-BD" sz="2000" b="1" dirty="0"/>
              <a:t>করিমগঞ্জ-কিশোরগঞ্জ</a:t>
            </a:r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44A95-EBBE-4D11-AE58-D315718D8B7B}"/>
              </a:ext>
            </a:extLst>
          </p:cNvPr>
          <p:cNvSpPr txBox="1"/>
          <p:nvPr/>
        </p:nvSpPr>
        <p:spPr>
          <a:xfrm>
            <a:off x="5436096" y="2348880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শ্রেণিঃ ৮ম</a:t>
            </a:r>
          </a:p>
          <a:p>
            <a:r>
              <a:rPr lang="bn-BD" sz="2000" b="1" dirty="0"/>
              <a:t>বিষয়ঃ আই সি টি</a:t>
            </a:r>
          </a:p>
          <a:p>
            <a:r>
              <a:rPr lang="bn-BD" sz="2000" b="1" dirty="0"/>
              <a:t>অধ্যায়ঃ ২য়</a:t>
            </a:r>
            <a:endParaRPr lang="en-US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C6216A-A56E-476D-BDD4-A0F70EC55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1296144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59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AE0735-4FE2-41C8-B205-D9339D00A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893774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D8C108-866E-41C1-BECB-B7A677B30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21"/>
          <a:stretch/>
        </p:blipFill>
        <p:spPr>
          <a:xfrm>
            <a:off x="4364182" y="1828800"/>
            <a:ext cx="4322618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CD8B2D-D470-49C8-8227-E3F5495DBC11}"/>
              </a:ext>
            </a:extLst>
          </p:cNvPr>
          <p:cNvSpPr txBox="1"/>
          <p:nvPr/>
        </p:nvSpPr>
        <p:spPr>
          <a:xfrm>
            <a:off x="1981200" y="357166"/>
            <a:ext cx="487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77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851210" y="1219200"/>
            <a:ext cx="7441580" cy="9906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টপোলজি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F24DC-FA4A-4732-8AF2-B83ED06D1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/>
          <a:stretch/>
        </p:blipFill>
        <p:spPr>
          <a:xfrm>
            <a:off x="851209" y="2667000"/>
            <a:ext cx="744158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26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0"/>
            <a:ext cx="8610600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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নেটওয়ার্ক টপোলজি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লতে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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বিভাগ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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নেটওয়ার্ক টপোলজিগুলো ব্যাখ্যা করতে পারবে।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1143000" y="1831032"/>
            <a:ext cx="4267200" cy="762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spc="50" dirty="0">
                <a:ln w="12700" cmpd="sng">
                  <a:solidFill>
                    <a:srgbClr val="62A39F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62A39F">
                      <a:satMod val="180000"/>
                      <a:alpha val="3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2800" b="1" spc="50" dirty="0">
                <a:ln w="12700" cmpd="sng">
                  <a:solidFill>
                    <a:srgbClr val="62A39F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62A39F">
                      <a:satMod val="180000"/>
                      <a:alpha val="3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200" b="1" spc="50" dirty="0">
                <a:ln w="12700" cmpd="sng">
                  <a:solidFill>
                    <a:srgbClr val="62A39F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62A39F">
                      <a:satMod val="180000"/>
                      <a:alpha val="3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2700" cmpd="sng">
                <a:solidFill>
                  <a:srgbClr val="62A39F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62A39F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DD9E3-D5F8-43D5-933A-DF6880540023}"/>
              </a:ext>
            </a:extLst>
          </p:cNvPr>
          <p:cNvSpPr txBox="1"/>
          <p:nvPr/>
        </p:nvSpPr>
        <p:spPr>
          <a:xfrm>
            <a:off x="2686929" y="452735"/>
            <a:ext cx="3456707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5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965EAB9-79AA-40E9-88E2-59771EFD9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28142"/>
              </p:ext>
            </p:extLst>
          </p:nvPr>
        </p:nvGraphicFramePr>
        <p:xfrm>
          <a:off x="457200" y="609600"/>
          <a:ext cx="8305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0312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65008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559792"/>
            <a:ext cx="647226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NikoshBAN" pitchFamily="2" charset="0"/>
              </a:rPr>
              <a:t>LAN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 পূর্ন রুপ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5404C-EEE9-45CA-99F0-A24B523B4A78}"/>
              </a:ext>
            </a:extLst>
          </p:cNvPr>
          <p:cNvSpPr txBox="1"/>
          <p:nvPr/>
        </p:nvSpPr>
        <p:spPr>
          <a:xfrm>
            <a:off x="1600200" y="3972581"/>
            <a:ext cx="65437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2। 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AN  </a:t>
            </a:r>
            <a:r>
              <a:rPr lang="bn-BD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 পূর্ন রুপ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13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2786058"/>
            <a:ext cx="8534400" cy="1785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নেটওয়ার্কে অনেক গুলো কম্পিউটার এক সাথে জুড়ে দেয়া হয়। যেন একটি অন্যটির সাথে যোগাযোগ করতে পারে। এই নেটওয়ার্কের অন্তর্গত কম্পিউটার গুলোকে জুড়ে দেয়ার জন্য বিভিন্ন পদ্ধতিকে টপোলজি বলে</a:t>
            </a:r>
            <a:r>
              <a:rPr lang="bn-BD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1604" y="1071546"/>
            <a:ext cx="59293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টপোলজি কি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2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3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4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3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5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6.xml><?xml version="1.0" encoding="utf-8"?>
<a:theme xmlns:a="http://schemas.openxmlformats.org/drawingml/2006/main" name="16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7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189</Words>
  <Application>Microsoft Office PowerPoint</Application>
  <PresentationFormat>On-screen Show (4:3)</PresentationFormat>
  <Paragraphs>41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Calibri</vt:lpstr>
      <vt:lpstr>Century Gothic</vt:lpstr>
      <vt:lpstr>Garamond</vt:lpstr>
      <vt:lpstr>NikoshBAN</vt:lpstr>
      <vt:lpstr>Times New Roman</vt:lpstr>
      <vt:lpstr>Verdana</vt:lpstr>
      <vt:lpstr>Wingdings 2</vt:lpstr>
      <vt:lpstr>13_Savon</vt:lpstr>
      <vt:lpstr>4_Savon</vt:lpstr>
      <vt:lpstr>3_Savon</vt:lpstr>
      <vt:lpstr>1_Savon</vt:lpstr>
      <vt:lpstr>Savon</vt:lpstr>
      <vt:lpstr>16_Savon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fahim</dc:creator>
  <cp:lastModifiedBy>Dell</cp:lastModifiedBy>
  <cp:revision>82</cp:revision>
  <dcterms:created xsi:type="dcterms:W3CDTF">2016-03-14T07:37:03Z</dcterms:created>
  <dcterms:modified xsi:type="dcterms:W3CDTF">2019-11-14T05:17:06Z</dcterms:modified>
</cp:coreProperties>
</file>