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6" r:id="rId6"/>
    <p:sldId id="261" r:id="rId7"/>
    <p:sldId id="263" r:id="rId8"/>
    <p:sldId id="265" r:id="rId9"/>
    <p:sldId id="266" r:id="rId10"/>
    <p:sldId id="267" r:id="rId11"/>
    <p:sldId id="27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3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4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60BBE-A225-45A1-8633-45DE574F1ECD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8DE4E7-0B67-4703-988A-C4EC2CC85384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ভারতের</a:t>
          </a:r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পশ্চিম বঙ্গে বর্ধমান জেলা।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10875A-AE50-416F-A717-0C4AB4F291FA}" type="parTrans" cxnId="{B5686F0D-A593-4C3C-AA89-A8B3E324D16F}">
      <dgm:prSet/>
      <dgm:spPr/>
      <dgm:t>
        <a:bodyPr/>
        <a:lstStyle/>
        <a:p>
          <a:endParaRPr lang="en-US"/>
        </a:p>
      </dgm:t>
    </dgm:pt>
    <dgm:pt modelId="{52FE956B-B711-4FCA-B1A8-F315CAEB75B9}" type="sibTrans" cxnId="{B5686F0D-A593-4C3C-AA89-A8B3E324D16F}">
      <dgm:prSet/>
      <dgm:spPr/>
      <dgm:t>
        <a:bodyPr/>
        <a:lstStyle/>
        <a:p>
          <a:endParaRPr lang="en-US"/>
        </a:p>
      </dgm:t>
    </dgm:pt>
    <dgm:pt modelId="{8F57BB8D-9229-4D67-98EE-2B735B347226}">
      <dgm:prSet phldrT="[Text]" custT="1"/>
      <dgm:spPr/>
      <dgm:t>
        <a:bodyPr/>
        <a:lstStyle/>
        <a:p>
          <a:r>
            <a:rPr lang="bn-BD" sz="1600" dirty="0" smtClean="0"/>
            <a:t>মৃত্যু</a:t>
          </a:r>
        </a:p>
        <a:p>
          <a:r>
            <a:rPr lang="bn-BD" sz="1600" dirty="0" smtClean="0"/>
            <a:t>১৯২৬</a:t>
          </a:r>
          <a:endParaRPr lang="en-US" sz="1600" dirty="0"/>
        </a:p>
      </dgm:t>
    </dgm:pt>
    <dgm:pt modelId="{B36F220F-E026-42ED-A206-BF82826B36B2}" type="parTrans" cxnId="{9080FF16-48DB-4FAC-A333-8CF0967B6411}">
      <dgm:prSet/>
      <dgm:spPr/>
      <dgm:t>
        <a:bodyPr/>
        <a:lstStyle/>
        <a:p>
          <a:endParaRPr lang="en-US"/>
        </a:p>
      </dgm:t>
    </dgm:pt>
    <dgm:pt modelId="{E967C950-ABCB-4DBB-83B5-0686E3827B4B}" type="sibTrans" cxnId="{9080FF16-48DB-4FAC-A333-8CF0967B6411}">
      <dgm:prSet/>
      <dgm:spPr/>
      <dgm:t>
        <a:bodyPr/>
        <a:lstStyle/>
        <a:p>
          <a:endParaRPr lang="en-US"/>
        </a:p>
      </dgm:t>
    </dgm:pt>
    <dgm:pt modelId="{A99FC5AB-3E34-4849-91AB-14E758A140B1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তিনি উপন্যাস কবিতা নাটক সংগীত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2CEF2B-1AC6-44BC-A896-CD38ED2BE230}" type="parTrans" cxnId="{C224F872-15D6-4565-820C-C0084DA0F366}">
      <dgm:prSet/>
      <dgm:spPr/>
      <dgm:t>
        <a:bodyPr/>
        <a:lstStyle/>
        <a:p>
          <a:endParaRPr lang="en-US"/>
        </a:p>
      </dgm:t>
    </dgm:pt>
    <dgm:pt modelId="{20690FA3-3893-49E7-95B5-5109DCBA05A3}" type="sibTrans" cxnId="{C224F872-15D6-4565-820C-C0084DA0F366}">
      <dgm:prSet/>
      <dgm:spPr/>
      <dgm:t>
        <a:bodyPr/>
        <a:lstStyle/>
        <a:p>
          <a:endParaRPr lang="en-US"/>
        </a:p>
      </dgm:t>
    </dgm:pt>
    <dgm:pt modelId="{436D72AD-E91D-4A19-ABC7-3AF98C4B38DE}">
      <dgm:prSet custT="1"/>
      <dgm:spPr/>
      <dgm:t>
        <a:bodyPr/>
        <a:lstStyle/>
        <a:p>
          <a:r>
            <a:rPr lang="bn-BD" sz="1800" dirty="0" smtClean="0"/>
            <a:t>জন্ম ১৮৯৯ ২৪শে মে</a:t>
          </a:r>
          <a:endParaRPr lang="en-US" sz="1800" dirty="0"/>
        </a:p>
      </dgm:t>
    </dgm:pt>
    <dgm:pt modelId="{715524DD-13B5-467D-995B-555CA96BC9DE}" type="parTrans" cxnId="{84008107-00DE-41F4-B035-13779B970351}">
      <dgm:prSet/>
      <dgm:spPr/>
      <dgm:t>
        <a:bodyPr/>
        <a:lstStyle/>
        <a:p>
          <a:endParaRPr lang="en-US"/>
        </a:p>
      </dgm:t>
    </dgm:pt>
    <dgm:pt modelId="{C467C94F-332C-4590-91C3-683DC8A33416}" type="sibTrans" cxnId="{84008107-00DE-41F4-B035-13779B970351}">
      <dgm:prSet/>
      <dgm:spPr/>
      <dgm:t>
        <a:bodyPr/>
        <a:lstStyle/>
        <a:p>
          <a:endParaRPr lang="en-US"/>
        </a:p>
      </dgm:t>
    </dgm:pt>
    <dgm:pt modelId="{A4AF0321-E62C-4444-B7CF-D0E9A2D37892}">
      <dgm:prSet custT="1"/>
      <dgm:spPr/>
      <dgm:t>
        <a:bodyPr/>
        <a:lstStyle/>
        <a:p>
          <a:r>
            <a:rPr lang="bn-BD" sz="1600" dirty="0" smtClean="0"/>
            <a:t>ছোটদের জন্য তিনি কবিতা লিখেন</a:t>
          </a:r>
          <a:endParaRPr lang="en-US" sz="1600" dirty="0"/>
        </a:p>
      </dgm:t>
    </dgm:pt>
    <dgm:pt modelId="{5169BF57-1158-465F-A5B3-ABCA5E1B982D}" type="parTrans" cxnId="{5527D81C-39E3-41D4-BFAB-4CDC6DD3BDA5}">
      <dgm:prSet/>
      <dgm:spPr/>
      <dgm:t>
        <a:bodyPr/>
        <a:lstStyle/>
        <a:p>
          <a:endParaRPr lang="en-US"/>
        </a:p>
      </dgm:t>
    </dgm:pt>
    <dgm:pt modelId="{D91A98C9-A88F-4799-ACE0-5A6B31C09AB8}" type="sibTrans" cxnId="{5527D81C-39E3-41D4-BFAB-4CDC6DD3BDA5}">
      <dgm:prSet/>
      <dgm:spPr/>
      <dgm:t>
        <a:bodyPr/>
        <a:lstStyle/>
        <a:p>
          <a:endParaRPr lang="en-US"/>
        </a:p>
      </dgm:t>
    </dgm:pt>
    <dgm:pt modelId="{11F2E136-82FD-459A-87A4-AD9E3CC3CB72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63E321-58D0-46CA-84DE-956D0664ADA1}" type="parTrans" cxnId="{DE4DF6B1-981C-4487-A546-7F9A7BA7F087}">
      <dgm:prSet/>
      <dgm:spPr/>
      <dgm:t>
        <a:bodyPr/>
        <a:lstStyle/>
        <a:p>
          <a:endParaRPr lang="en-US"/>
        </a:p>
      </dgm:t>
    </dgm:pt>
    <dgm:pt modelId="{7D8D8B58-8134-4C2B-8C85-10A55BED285C}" type="sibTrans" cxnId="{DE4DF6B1-981C-4487-A546-7F9A7BA7F087}">
      <dgm:prSet/>
      <dgm:spPr/>
      <dgm:t>
        <a:bodyPr/>
        <a:lstStyle/>
        <a:p>
          <a:endParaRPr lang="en-US"/>
        </a:p>
      </dgm:t>
    </dgm:pt>
    <dgm:pt modelId="{A8D21315-A995-47C3-9D3A-49DEEF11F8B9}">
      <dgm:prSet custT="1"/>
      <dgm:spPr/>
      <dgm:t>
        <a:bodyPr/>
        <a:lstStyle/>
        <a:p>
          <a:r>
            <a:rPr lang="bn-BD" sz="1600" dirty="0" smtClean="0"/>
            <a:t>ছোটদের ঝিঙ্গেফুল,পুতুলেরবিয়ে</a:t>
          </a:r>
          <a:r>
            <a:rPr lang="bn-BD" sz="800" dirty="0" smtClean="0"/>
            <a:t>।</a:t>
          </a:r>
          <a:endParaRPr lang="en-US" sz="800" dirty="0"/>
        </a:p>
      </dgm:t>
    </dgm:pt>
    <dgm:pt modelId="{AF240B97-A260-4689-9DC7-208AEBF5C6B0}" type="parTrans" cxnId="{AEE89ABD-A913-4CDF-82F5-1C25EEBD7A26}">
      <dgm:prSet/>
      <dgm:spPr/>
      <dgm:t>
        <a:bodyPr/>
        <a:lstStyle/>
        <a:p>
          <a:endParaRPr lang="en-US"/>
        </a:p>
      </dgm:t>
    </dgm:pt>
    <dgm:pt modelId="{6F35CF55-8DCA-4227-AC0A-BC6DFECFE64B}" type="sibTrans" cxnId="{AEE89ABD-A913-4CDF-82F5-1C25EEBD7A26}">
      <dgm:prSet/>
      <dgm:spPr/>
      <dgm:t>
        <a:bodyPr/>
        <a:lstStyle/>
        <a:p>
          <a:endParaRPr lang="en-US"/>
        </a:p>
      </dgm:t>
    </dgm:pt>
    <dgm:pt modelId="{A6E38A2F-9B68-4FAF-A5D3-4F68078E0081}">
      <dgm:prSet/>
      <dgm:spPr/>
      <dgm:t>
        <a:bodyPr/>
        <a:lstStyle/>
        <a:p>
          <a:r>
            <a:rPr lang="bn-BD" dirty="0" smtClean="0"/>
            <a:t>চুরুলিয়া গ্রামে</a:t>
          </a:r>
          <a:endParaRPr lang="en-US" dirty="0"/>
        </a:p>
      </dgm:t>
    </dgm:pt>
    <dgm:pt modelId="{0732053F-E5B1-4B83-9AEF-813DBD3D5A69}" type="parTrans" cxnId="{B5FE4850-DF48-4F8D-B177-2A8461244F6D}">
      <dgm:prSet/>
      <dgm:spPr/>
      <dgm:t>
        <a:bodyPr/>
        <a:lstStyle/>
        <a:p>
          <a:endParaRPr lang="en-US"/>
        </a:p>
      </dgm:t>
    </dgm:pt>
    <dgm:pt modelId="{136AF22C-74E5-41CD-A202-07EB66307432}" type="sibTrans" cxnId="{B5FE4850-DF48-4F8D-B177-2A8461244F6D}">
      <dgm:prSet/>
      <dgm:spPr/>
      <dgm:t>
        <a:bodyPr/>
        <a:lstStyle/>
        <a:p>
          <a:endParaRPr lang="en-US"/>
        </a:p>
      </dgm:t>
    </dgm:pt>
    <dgm:pt modelId="{A225453E-3745-480F-96EB-CD7F0AAA33C8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তিনি একজন বিদ্রোহী/জা-তীয় কবি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941E59-3BF5-435B-8ED8-92C350053EFF}" type="parTrans" cxnId="{1F5A7F9A-FE7F-4F9A-94B1-E387E5D4BD69}">
      <dgm:prSet/>
      <dgm:spPr/>
      <dgm:t>
        <a:bodyPr/>
        <a:lstStyle/>
        <a:p>
          <a:endParaRPr lang="en-US"/>
        </a:p>
      </dgm:t>
    </dgm:pt>
    <dgm:pt modelId="{79EE344A-622A-4FBF-9A71-39EB38FC74B8}" type="sibTrans" cxnId="{1F5A7F9A-FE7F-4F9A-94B1-E387E5D4BD69}">
      <dgm:prSet/>
      <dgm:spPr/>
      <dgm:t>
        <a:bodyPr/>
        <a:lstStyle/>
        <a:p>
          <a:endParaRPr lang="en-US"/>
        </a:p>
      </dgm:t>
    </dgm:pt>
    <dgm:pt modelId="{551F854A-DB16-46E4-A330-5EA130B582C2}" type="pres">
      <dgm:prSet presAssocID="{29E60BBE-A225-45A1-8633-45DE574F1E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7E89E4-B8DC-4D55-9510-2F5B397ACE64}" type="pres">
      <dgm:prSet presAssocID="{11F2E136-82FD-459A-87A4-AD9E3CC3CB72}" presName="centerShape" presStyleLbl="node0" presStyleIdx="0" presStyleCnt="1" custScaleX="137655" custScaleY="157027"/>
      <dgm:spPr/>
      <dgm:t>
        <a:bodyPr/>
        <a:lstStyle/>
        <a:p>
          <a:endParaRPr lang="en-US"/>
        </a:p>
      </dgm:t>
    </dgm:pt>
    <dgm:pt modelId="{C995C9BF-7BEF-40A4-90BA-9B530F80432F}" type="pres">
      <dgm:prSet presAssocID="{7F941E59-3BF5-435B-8ED8-92C350053EFF}" presName="parTrans" presStyleLbl="sibTrans2D1" presStyleIdx="0" presStyleCnt="8"/>
      <dgm:spPr/>
      <dgm:t>
        <a:bodyPr/>
        <a:lstStyle/>
        <a:p>
          <a:endParaRPr lang="en-US"/>
        </a:p>
      </dgm:t>
    </dgm:pt>
    <dgm:pt modelId="{5D4A47D0-926F-41CB-934C-CB83C0DDFF74}" type="pres">
      <dgm:prSet presAssocID="{7F941E59-3BF5-435B-8ED8-92C350053EFF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22D7B85C-8C6A-435F-8FD1-E35DB6039B26}" type="pres">
      <dgm:prSet presAssocID="{A225453E-3745-480F-96EB-CD7F0AAA33C8}" presName="node" presStyleLbl="node1" presStyleIdx="0" presStyleCnt="8" custScaleX="125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B8145-1F72-47B5-BB12-BF13A020F73B}" type="pres">
      <dgm:prSet presAssocID="{715524DD-13B5-467D-995B-555CA96BC9DE}" presName="parTrans" presStyleLbl="sibTrans2D1" presStyleIdx="1" presStyleCnt="8"/>
      <dgm:spPr/>
      <dgm:t>
        <a:bodyPr/>
        <a:lstStyle/>
        <a:p>
          <a:endParaRPr lang="en-US"/>
        </a:p>
      </dgm:t>
    </dgm:pt>
    <dgm:pt modelId="{2D8F1FD1-F4AF-49A5-A103-43726E253E25}" type="pres">
      <dgm:prSet presAssocID="{715524DD-13B5-467D-995B-555CA96BC9D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6B92DAE-B088-4DC7-A57E-7A7368098833}" type="pres">
      <dgm:prSet presAssocID="{436D72AD-E91D-4A19-ABC7-3AF98C4B38DE}" presName="node" presStyleLbl="node1" presStyleIdx="1" presStyleCnt="8" custScaleX="123892" custScaleY="106706" custRadScaleRad="97269" custRadScaleInc="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8A9EB-5FB2-472E-A379-EB403CDBDF34}" type="pres">
      <dgm:prSet presAssocID="{1410875A-AE50-416F-A717-0C4AB4F291FA}" presName="parTrans" presStyleLbl="sibTrans2D1" presStyleIdx="2" presStyleCnt="8"/>
      <dgm:spPr/>
      <dgm:t>
        <a:bodyPr/>
        <a:lstStyle/>
        <a:p>
          <a:endParaRPr lang="en-US"/>
        </a:p>
      </dgm:t>
    </dgm:pt>
    <dgm:pt modelId="{09526B02-9A1D-4E71-AF08-9CA9A388BFBF}" type="pres">
      <dgm:prSet presAssocID="{1410875A-AE50-416F-A717-0C4AB4F291FA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9DD95844-4107-4E4F-9518-120B3CAC7BB6}" type="pres">
      <dgm:prSet presAssocID="{FE8DE4E7-0B67-4703-988A-C4EC2CC85384}" presName="node" presStyleLbl="node1" presStyleIdx="2" presStyleCnt="8" custScaleX="131575" custScaleY="135905" custRadScaleRad="100719" custRadScaleInc="-4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73FD0-80C6-4920-ACBC-9A950404F572}" type="pres">
      <dgm:prSet presAssocID="{0732053F-E5B1-4B83-9AEF-813DBD3D5A69}" presName="parTrans" presStyleLbl="sibTrans2D1" presStyleIdx="3" presStyleCnt="8"/>
      <dgm:spPr/>
      <dgm:t>
        <a:bodyPr/>
        <a:lstStyle/>
        <a:p>
          <a:endParaRPr lang="en-US"/>
        </a:p>
      </dgm:t>
    </dgm:pt>
    <dgm:pt modelId="{E9F23EB6-1DBE-4F61-88BE-450603CE08A1}" type="pres">
      <dgm:prSet presAssocID="{0732053F-E5B1-4B83-9AEF-813DBD3D5A69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3EA0A7CE-A8FF-4E6E-8648-E27AC0F4C080}" type="pres">
      <dgm:prSet presAssocID="{A6E38A2F-9B68-4FAF-A5D3-4F68078E0081}" presName="node" presStyleLbl="node1" presStyleIdx="3" presStyleCnt="8" custScaleX="140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2D21F-987C-4ACC-8265-ABBC17E20EA0}" type="pres">
      <dgm:prSet presAssocID="{B36F220F-E026-42ED-A206-BF82826B36B2}" presName="parTrans" presStyleLbl="sibTrans2D1" presStyleIdx="4" presStyleCnt="8"/>
      <dgm:spPr/>
      <dgm:t>
        <a:bodyPr/>
        <a:lstStyle/>
        <a:p>
          <a:endParaRPr lang="en-US"/>
        </a:p>
      </dgm:t>
    </dgm:pt>
    <dgm:pt modelId="{226DBEF8-99B4-4F79-9770-5E93545598DA}" type="pres">
      <dgm:prSet presAssocID="{B36F220F-E026-42ED-A206-BF82826B36B2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AABAD255-C19B-463A-8F24-966C73F4E1C9}" type="pres">
      <dgm:prSet presAssocID="{8F57BB8D-9229-4D67-98EE-2B735B34722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2E988-7129-479C-80B3-982CDF8A7B83}" type="pres">
      <dgm:prSet presAssocID="{AF240B97-A260-4689-9DC7-208AEBF5C6B0}" presName="parTrans" presStyleLbl="sibTrans2D1" presStyleIdx="5" presStyleCnt="8"/>
      <dgm:spPr/>
      <dgm:t>
        <a:bodyPr/>
        <a:lstStyle/>
        <a:p>
          <a:endParaRPr lang="en-US"/>
        </a:p>
      </dgm:t>
    </dgm:pt>
    <dgm:pt modelId="{4D40DE10-5357-4EB2-8387-DA2206B70C29}" type="pres">
      <dgm:prSet presAssocID="{AF240B97-A260-4689-9DC7-208AEBF5C6B0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4CDB9D42-7D3E-45C0-AD09-1C35ECE7EEA4}" type="pres">
      <dgm:prSet presAssocID="{A8D21315-A995-47C3-9D3A-49DEEF11F8B9}" presName="node" presStyleLbl="node1" presStyleIdx="5" presStyleCnt="8" custScaleX="11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1E75D-A15B-4939-B9F9-D551F74B34DF}" type="pres">
      <dgm:prSet presAssocID="{FE2CEF2B-1AC6-44BC-A896-CD38ED2BE230}" presName="parTrans" presStyleLbl="sibTrans2D1" presStyleIdx="6" presStyleCnt="8"/>
      <dgm:spPr/>
      <dgm:t>
        <a:bodyPr/>
        <a:lstStyle/>
        <a:p>
          <a:endParaRPr lang="en-US"/>
        </a:p>
      </dgm:t>
    </dgm:pt>
    <dgm:pt modelId="{A721243C-6E6B-408A-8358-43D685F3D104}" type="pres">
      <dgm:prSet presAssocID="{FE2CEF2B-1AC6-44BC-A896-CD38ED2BE230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12288979-27C2-4629-AEAD-958CC4687668}" type="pres">
      <dgm:prSet presAssocID="{A99FC5AB-3E34-4849-91AB-14E758A140B1}" presName="node" presStyleLbl="node1" presStyleIdx="6" presStyleCnt="8" custScaleX="147761" custScaleY="117100" custRadScaleRad="97555" custRadScaleInc="4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2B5EF-508C-4E7C-B7A5-F12546CA36C6}" type="pres">
      <dgm:prSet presAssocID="{5169BF57-1158-465F-A5B3-ABCA5E1B982D}" presName="parTrans" presStyleLbl="sibTrans2D1" presStyleIdx="7" presStyleCnt="8"/>
      <dgm:spPr/>
      <dgm:t>
        <a:bodyPr/>
        <a:lstStyle/>
        <a:p>
          <a:endParaRPr lang="en-US"/>
        </a:p>
      </dgm:t>
    </dgm:pt>
    <dgm:pt modelId="{2B340EC1-7929-4CD7-B37A-4FCB1B8D8A86}" type="pres">
      <dgm:prSet presAssocID="{5169BF57-1158-465F-A5B3-ABCA5E1B982D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66E6945A-4920-49C0-BBE3-CD7DC1B63EDC}" type="pres">
      <dgm:prSet presAssocID="{A4AF0321-E62C-4444-B7CF-D0E9A2D37892}" presName="node" presStyleLbl="node1" presStyleIdx="7" presStyleCnt="8" custScaleX="115438" custScaleY="87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6052B3-DD46-4E14-A1D7-2FFC5A806BEC}" type="presOf" srcId="{FE2CEF2B-1AC6-44BC-A896-CD38ED2BE230}" destId="{A721243C-6E6B-408A-8358-43D685F3D104}" srcOrd="1" destOrd="0" presId="urn:microsoft.com/office/officeart/2005/8/layout/radial5"/>
    <dgm:cxn modelId="{0801CF8C-9D53-4FFE-B8E6-8B2D295A5B4C}" type="presOf" srcId="{715524DD-13B5-467D-995B-555CA96BC9DE}" destId="{2D8F1FD1-F4AF-49A5-A103-43726E253E25}" srcOrd="1" destOrd="0" presId="urn:microsoft.com/office/officeart/2005/8/layout/radial5"/>
    <dgm:cxn modelId="{014F63A7-B5C8-4E35-975E-64BE94CAB2FB}" type="presOf" srcId="{A8D21315-A995-47C3-9D3A-49DEEF11F8B9}" destId="{4CDB9D42-7D3E-45C0-AD09-1C35ECE7EEA4}" srcOrd="0" destOrd="0" presId="urn:microsoft.com/office/officeart/2005/8/layout/radial5"/>
    <dgm:cxn modelId="{B3A13A39-587D-4815-9F94-5D73A6F2453A}" type="presOf" srcId="{1410875A-AE50-416F-A717-0C4AB4F291FA}" destId="{09526B02-9A1D-4E71-AF08-9CA9A388BFBF}" srcOrd="1" destOrd="0" presId="urn:microsoft.com/office/officeart/2005/8/layout/radial5"/>
    <dgm:cxn modelId="{0B7FA9D2-D9CC-4E75-B08C-84122F7A4839}" type="presOf" srcId="{7F941E59-3BF5-435B-8ED8-92C350053EFF}" destId="{5D4A47D0-926F-41CB-934C-CB83C0DDFF74}" srcOrd="1" destOrd="0" presId="urn:microsoft.com/office/officeart/2005/8/layout/radial5"/>
    <dgm:cxn modelId="{AEE89ABD-A913-4CDF-82F5-1C25EEBD7A26}" srcId="{11F2E136-82FD-459A-87A4-AD9E3CC3CB72}" destId="{A8D21315-A995-47C3-9D3A-49DEEF11F8B9}" srcOrd="5" destOrd="0" parTransId="{AF240B97-A260-4689-9DC7-208AEBF5C6B0}" sibTransId="{6F35CF55-8DCA-4227-AC0A-BC6DFECFE64B}"/>
    <dgm:cxn modelId="{1F5A7F9A-FE7F-4F9A-94B1-E387E5D4BD69}" srcId="{11F2E136-82FD-459A-87A4-AD9E3CC3CB72}" destId="{A225453E-3745-480F-96EB-CD7F0AAA33C8}" srcOrd="0" destOrd="0" parTransId="{7F941E59-3BF5-435B-8ED8-92C350053EFF}" sibTransId="{79EE344A-622A-4FBF-9A71-39EB38FC74B8}"/>
    <dgm:cxn modelId="{A66E969A-CE8A-46D5-BD26-D9ADB0D8CA7C}" type="presOf" srcId="{5169BF57-1158-465F-A5B3-ABCA5E1B982D}" destId="{D522B5EF-508C-4E7C-B7A5-F12546CA36C6}" srcOrd="0" destOrd="0" presId="urn:microsoft.com/office/officeart/2005/8/layout/radial5"/>
    <dgm:cxn modelId="{E5F9C7BE-7B43-4412-8839-E2F2D6D4EFCD}" type="presOf" srcId="{A4AF0321-E62C-4444-B7CF-D0E9A2D37892}" destId="{66E6945A-4920-49C0-BBE3-CD7DC1B63EDC}" srcOrd="0" destOrd="0" presId="urn:microsoft.com/office/officeart/2005/8/layout/radial5"/>
    <dgm:cxn modelId="{C4C5E4BA-A1B4-4EA9-85F5-B17A73686331}" type="presOf" srcId="{FE2CEF2B-1AC6-44BC-A896-CD38ED2BE230}" destId="{D0B1E75D-A15B-4939-B9F9-D551F74B34DF}" srcOrd="0" destOrd="0" presId="urn:microsoft.com/office/officeart/2005/8/layout/radial5"/>
    <dgm:cxn modelId="{C224F872-15D6-4565-820C-C0084DA0F366}" srcId="{11F2E136-82FD-459A-87A4-AD9E3CC3CB72}" destId="{A99FC5AB-3E34-4849-91AB-14E758A140B1}" srcOrd="6" destOrd="0" parTransId="{FE2CEF2B-1AC6-44BC-A896-CD38ED2BE230}" sibTransId="{20690FA3-3893-49E7-95B5-5109DCBA05A3}"/>
    <dgm:cxn modelId="{7C4653F6-4441-4B2E-972E-2515EF67024C}" type="presOf" srcId="{A225453E-3745-480F-96EB-CD7F0AAA33C8}" destId="{22D7B85C-8C6A-435F-8FD1-E35DB6039B26}" srcOrd="0" destOrd="0" presId="urn:microsoft.com/office/officeart/2005/8/layout/radial5"/>
    <dgm:cxn modelId="{0EDB9F97-D9B1-4501-AFBD-6D93048A7492}" type="presOf" srcId="{A99FC5AB-3E34-4849-91AB-14E758A140B1}" destId="{12288979-27C2-4629-AEAD-958CC4687668}" srcOrd="0" destOrd="0" presId="urn:microsoft.com/office/officeart/2005/8/layout/radial5"/>
    <dgm:cxn modelId="{6B8A3265-C34C-4D7C-A228-E3A565E95564}" type="presOf" srcId="{5169BF57-1158-465F-A5B3-ABCA5E1B982D}" destId="{2B340EC1-7929-4CD7-B37A-4FCB1B8D8A86}" srcOrd="1" destOrd="0" presId="urn:microsoft.com/office/officeart/2005/8/layout/radial5"/>
    <dgm:cxn modelId="{F16DC6BD-FEA4-47AF-9951-8095504B8871}" type="presOf" srcId="{B36F220F-E026-42ED-A206-BF82826B36B2}" destId="{226DBEF8-99B4-4F79-9770-5E93545598DA}" srcOrd="1" destOrd="0" presId="urn:microsoft.com/office/officeart/2005/8/layout/radial5"/>
    <dgm:cxn modelId="{B5FE4850-DF48-4F8D-B177-2A8461244F6D}" srcId="{11F2E136-82FD-459A-87A4-AD9E3CC3CB72}" destId="{A6E38A2F-9B68-4FAF-A5D3-4F68078E0081}" srcOrd="3" destOrd="0" parTransId="{0732053F-E5B1-4B83-9AEF-813DBD3D5A69}" sibTransId="{136AF22C-74E5-41CD-A202-07EB66307432}"/>
    <dgm:cxn modelId="{5112AF3D-A3E9-4B11-8E5C-7FAAF9A77AB2}" type="presOf" srcId="{B36F220F-E026-42ED-A206-BF82826B36B2}" destId="{4A82D21F-987C-4ACC-8265-ABBC17E20EA0}" srcOrd="0" destOrd="0" presId="urn:microsoft.com/office/officeart/2005/8/layout/radial5"/>
    <dgm:cxn modelId="{433B5E2E-B10E-49A4-8C83-C064E7F0EC63}" type="presOf" srcId="{8F57BB8D-9229-4D67-98EE-2B735B347226}" destId="{AABAD255-C19B-463A-8F24-966C73F4E1C9}" srcOrd="0" destOrd="0" presId="urn:microsoft.com/office/officeart/2005/8/layout/radial5"/>
    <dgm:cxn modelId="{B3504D33-B06E-497E-953C-E23D9C0EF6EA}" type="presOf" srcId="{0732053F-E5B1-4B83-9AEF-813DBD3D5A69}" destId="{E9F23EB6-1DBE-4F61-88BE-450603CE08A1}" srcOrd="1" destOrd="0" presId="urn:microsoft.com/office/officeart/2005/8/layout/radial5"/>
    <dgm:cxn modelId="{40EC79A1-5AD5-475E-8DEB-060481248EAA}" type="presOf" srcId="{AF240B97-A260-4689-9DC7-208AEBF5C6B0}" destId="{4D40DE10-5357-4EB2-8387-DA2206B70C29}" srcOrd="1" destOrd="0" presId="urn:microsoft.com/office/officeart/2005/8/layout/radial5"/>
    <dgm:cxn modelId="{FB3266C3-446A-4992-AC25-A55324599C0A}" type="presOf" srcId="{11F2E136-82FD-459A-87A4-AD9E3CC3CB72}" destId="{8F7E89E4-B8DC-4D55-9510-2F5B397ACE64}" srcOrd="0" destOrd="0" presId="urn:microsoft.com/office/officeart/2005/8/layout/radial5"/>
    <dgm:cxn modelId="{E3D58589-73F1-4586-8A61-BC466DA1EFAC}" type="presOf" srcId="{715524DD-13B5-467D-995B-555CA96BC9DE}" destId="{334B8145-1F72-47B5-BB12-BF13A020F73B}" srcOrd="0" destOrd="0" presId="urn:microsoft.com/office/officeart/2005/8/layout/radial5"/>
    <dgm:cxn modelId="{29BB8289-A284-469A-976F-DC282C1A06F0}" type="presOf" srcId="{FE8DE4E7-0B67-4703-988A-C4EC2CC85384}" destId="{9DD95844-4107-4E4F-9518-120B3CAC7BB6}" srcOrd="0" destOrd="0" presId="urn:microsoft.com/office/officeart/2005/8/layout/radial5"/>
    <dgm:cxn modelId="{84008107-00DE-41F4-B035-13779B970351}" srcId="{11F2E136-82FD-459A-87A4-AD9E3CC3CB72}" destId="{436D72AD-E91D-4A19-ABC7-3AF98C4B38DE}" srcOrd="1" destOrd="0" parTransId="{715524DD-13B5-467D-995B-555CA96BC9DE}" sibTransId="{C467C94F-332C-4590-91C3-683DC8A33416}"/>
    <dgm:cxn modelId="{FEB1A864-5946-4DC0-A719-9BC6C53B841B}" type="presOf" srcId="{7F941E59-3BF5-435B-8ED8-92C350053EFF}" destId="{C995C9BF-7BEF-40A4-90BA-9B530F80432F}" srcOrd="0" destOrd="0" presId="urn:microsoft.com/office/officeart/2005/8/layout/radial5"/>
    <dgm:cxn modelId="{7F1E1E95-2978-494F-887C-9D5757FB7C0B}" type="presOf" srcId="{AF240B97-A260-4689-9DC7-208AEBF5C6B0}" destId="{58D2E988-7129-479C-80B3-982CDF8A7B83}" srcOrd="0" destOrd="0" presId="urn:microsoft.com/office/officeart/2005/8/layout/radial5"/>
    <dgm:cxn modelId="{0F158AC1-B6A8-4990-BB37-48D24DBAD100}" type="presOf" srcId="{A6E38A2F-9B68-4FAF-A5D3-4F68078E0081}" destId="{3EA0A7CE-A8FF-4E6E-8648-E27AC0F4C080}" srcOrd="0" destOrd="0" presId="urn:microsoft.com/office/officeart/2005/8/layout/radial5"/>
    <dgm:cxn modelId="{E9E48E10-7F67-4EF3-A9CC-A40B9278B2F4}" type="presOf" srcId="{1410875A-AE50-416F-A717-0C4AB4F291FA}" destId="{1D58A9EB-5FB2-472E-A379-EB403CDBDF34}" srcOrd="0" destOrd="0" presId="urn:microsoft.com/office/officeart/2005/8/layout/radial5"/>
    <dgm:cxn modelId="{6360B320-CF1A-4524-92AC-455971BEEDE7}" type="presOf" srcId="{0732053F-E5B1-4B83-9AEF-813DBD3D5A69}" destId="{33C73FD0-80C6-4920-ACBC-9A950404F572}" srcOrd="0" destOrd="0" presId="urn:microsoft.com/office/officeart/2005/8/layout/radial5"/>
    <dgm:cxn modelId="{46BD4A0A-F075-48B3-932B-EF58333F00D3}" type="presOf" srcId="{29E60BBE-A225-45A1-8633-45DE574F1ECD}" destId="{551F854A-DB16-46E4-A330-5EA130B582C2}" srcOrd="0" destOrd="0" presId="urn:microsoft.com/office/officeart/2005/8/layout/radial5"/>
    <dgm:cxn modelId="{DE4DF6B1-981C-4487-A546-7F9A7BA7F087}" srcId="{29E60BBE-A225-45A1-8633-45DE574F1ECD}" destId="{11F2E136-82FD-459A-87A4-AD9E3CC3CB72}" srcOrd="0" destOrd="0" parTransId="{7063E321-58D0-46CA-84DE-956D0664ADA1}" sibTransId="{7D8D8B58-8134-4C2B-8C85-10A55BED285C}"/>
    <dgm:cxn modelId="{5527D81C-39E3-41D4-BFAB-4CDC6DD3BDA5}" srcId="{11F2E136-82FD-459A-87A4-AD9E3CC3CB72}" destId="{A4AF0321-E62C-4444-B7CF-D0E9A2D37892}" srcOrd="7" destOrd="0" parTransId="{5169BF57-1158-465F-A5B3-ABCA5E1B982D}" sibTransId="{D91A98C9-A88F-4799-ACE0-5A6B31C09AB8}"/>
    <dgm:cxn modelId="{9080FF16-48DB-4FAC-A333-8CF0967B6411}" srcId="{11F2E136-82FD-459A-87A4-AD9E3CC3CB72}" destId="{8F57BB8D-9229-4D67-98EE-2B735B347226}" srcOrd="4" destOrd="0" parTransId="{B36F220F-E026-42ED-A206-BF82826B36B2}" sibTransId="{E967C950-ABCB-4DBB-83B5-0686E3827B4B}"/>
    <dgm:cxn modelId="{B5686F0D-A593-4C3C-AA89-A8B3E324D16F}" srcId="{11F2E136-82FD-459A-87A4-AD9E3CC3CB72}" destId="{FE8DE4E7-0B67-4703-988A-C4EC2CC85384}" srcOrd="2" destOrd="0" parTransId="{1410875A-AE50-416F-A717-0C4AB4F291FA}" sibTransId="{52FE956B-B711-4FCA-B1A8-F315CAEB75B9}"/>
    <dgm:cxn modelId="{F899FC73-F6C9-4BBC-A2EF-94B831638FE0}" type="presOf" srcId="{436D72AD-E91D-4A19-ABC7-3AF98C4B38DE}" destId="{46B92DAE-B088-4DC7-A57E-7A7368098833}" srcOrd="0" destOrd="0" presId="urn:microsoft.com/office/officeart/2005/8/layout/radial5"/>
    <dgm:cxn modelId="{D2BD4DC2-3659-4CC1-B39A-16EFF680ED2A}" type="presParOf" srcId="{551F854A-DB16-46E4-A330-5EA130B582C2}" destId="{8F7E89E4-B8DC-4D55-9510-2F5B397ACE64}" srcOrd="0" destOrd="0" presId="urn:microsoft.com/office/officeart/2005/8/layout/radial5"/>
    <dgm:cxn modelId="{B4715BAF-5FB5-452B-8266-A61D78B2D0A0}" type="presParOf" srcId="{551F854A-DB16-46E4-A330-5EA130B582C2}" destId="{C995C9BF-7BEF-40A4-90BA-9B530F80432F}" srcOrd="1" destOrd="0" presId="urn:microsoft.com/office/officeart/2005/8/layout/radial5"/>
    <dgm:cxn modelId="{B0D77441-625B-4C96-B5BC-4EE0B7822FE7}" type="presParOf" srcId="{C995C9BF-7BEF-40A4-90BA-9B530F80432F}" destId="{5D4A47D0-926F-41CB-934C-CB83C0DDFF74}" srcOrd="0" destOrd="0" presId="urn:microsoft.com/office/officeart/2005/8/layout/radial5"/>
    <dgm:cxn modelId="{123576B8-1C8F-4EA7-8C6E-C862B22D1202}" type="presParOf" srcId="{551F854A-DB16-46E4-A330-5EA130B582C2}" destId="{22D7B85C-8C6A-435F-8FD1-E35DB6039B26}" srcOrd="2" destOrd="0" presId="urn:microsoft.com/office/officeart/2005/8/layout/radial5"/>
    <dgm:cxn modelId="{45F59BE9-8F24-4A9D-8564-3AC6C328C2AE}" type="presParOf" srcId="{551F854A-DB16-46E4-A330-5EA130B582C2}" destId="{334B8145-1F72-47B5-BB12-BF13A020F73B}" srcOrd="3" destOrd="0" presId="urn:microsoft.com/office/officeart/2005/8/layout/radial5"/>
    <dgm:cxn modelId="{DF1690EA-284E-4DC0-BACF-4476C4E3C9C4}" type="presParOf" srcId="{334B8145-1F72-47B5-BB12-BF13A020F73B}" destId="{2D8F1FD1-F4AF-49A5-A103-43726E253E25}" srcOrd="0" destOrd="0" presId="urn:microsoft.com/office/officeart/2005/8/layout/radial5"/>
    <dgm:cxn modelId="{EAADFFED-C969-4292-A04D-38922228D10E}" type="presParOf" srcId="{551F854A-DB16-46E4-A330-5EA130B582C2}" destId="{46B92DAE-B088-4DC7-A57E-7A7368098833}" srcOrd="4" destOrd="0" presId="urn:microsoft.com/office/officeart/2005/8/layout/radial5"/>
    <dgm:cxn modelId="{D2571E03-DA3F-4109-A05D-EBD8FA3BA15E}" type="presParOf" srcId="{551F854A-DB16-46E4-A330-5EA130B582C2}" destId="{1D58A9EB-5FB2-472E-A379-EB403CDBDF34}" srcOrd="5" destOrd="0" presId="urn:microsoft.com/office/officeart/2005/8/layout/radial5"/>
    <dgm:cxn modelId="{A978D250-8AD8-4644-8CC5-C650F79F3F70}" type="presParOf" srcId="{1D58A9EB-5FB2-472E-A379-EB403CDBDF34}" destId="{09526B02-9A1D-4E71-AF08-9CA9A388BFBF}" srcOrd="0" destOrd="0" presId="urn:microsoft.com/office/officeart/2005/8/layout/radial5"/>
    <dgm:cxn modelId="{F93237D1-B6F0-4099-B004-94B7C32DC7A1}" type="presParOf" srcId="{551F854A-DB16-46E4-A330-5EA130B582C2}" destId="{9DD95844-4107-4E4F-9518-120B3CAC7BB6}" srcOrd="6" destOrd="0" presId="urn:microsoft.com/office/officeart/2005/8/layout/radial5"/>
    <dgm:cxn modelId="{1756E0CE-5229-4939-A87D-13FD4681577E}" type="presParOf" srcId="{551F854A-DB16-46E4-A330-5EA130B582C2}" destId="{33C73FD0-80C6-4920-ACBC-9A950404F572}" srcOrd="7" destOrd="0" presId="urn:microsoft.com/office/officeart/2005/8/layout/radial5"/>
    <dgm:cxn modelId="{3570BFEB-79E8-4107-BD6D-9A4A8ED517E8}" type="presParOf" srcId="{33C73FD0-80C6-4920-ACBC-9A950404F572}" destId="{E9F23EB6-1DBE-4F61-88BE-450603CE08A1}" srcOrd="0" destOrd="0" presId="urn:microsoft.com/office/officeart/2005/8/layout/radial5"/>
    <dgm:cxn modelId="{A864745F-BA20-436F-BD0F-628836283C92}" type="presParOf" srcId="{551F854A-DB16-46E4-A330-5EA130B582C2}" destId="{3EA0A7CE-A8FF-4E6E-8648-E27AC0F4C080}" srcOrd="8" destOrd="0" presId="urn:microsoft.com/office/officeart/2005/8/layout/radial5"/>
    <dgm:cxn modelId="{7E74240A-0C5F-4EDA-8964-FF000EC5AD8A}" type="presParOf" srcId="{551F854A-DB16-46E4-A330-5EA130B582C2}" destId="{4A82D21F-987C-4ACC-8265-ABBC17E20EA0}" srcOrd="9" destOrd="0" presId="urn:microsoft.com/office/officeart/2005/8/layout/radial5"/>
    <dgm:cxn modelId="{7BBF68BB-FBBF-4642-9F62-611050E51D7D}" type="presParOf" srcId="{4A82D21F-987C-4ACC-8265-ABBC17E20EA0}" destId="{226DBEF8-99B4-4F79-9770-5E93545598DA}" srcOrd="0" destOrd="0" presId="urn:microsoft.com/office/officeart/2005/8/layout/radial5"/>
    <dgm:cxn modelId="{F87C69C8-FE01-46AA-8327-397FCD01B9F1}" type="presParOf" srcId="{551F854A-DB16-46E4-A330-5EA130B582C2}" destId="{AABAD255-C19B-463A-8F24-966C73F4E1C9}" srcOrd="10" destOrd="0" presId="urn:microsoft.com/office/officeart/2005/8/layout/radial5"/>
    <dgm:cxn modelId="{B53BA2BF-7D2E-4922-9AD4-3F4B128A7DFF}" type="presParOf" srcId="{551F854A-DB16-46E4-A330-5EA130B582C2}" destId="{58D2E988-7129-479C-80B3-982CDF8A7B83}" srcOrd="11" destOrd="0" presId="urn:microsoft.com/office/officeart/2005/8/layout/radial5"/>
    <dgm:cxn modelId="{A738F3ED-8216-438C-89FE-C50E825A9939}" type="presParOf" srcId="{58D2E988-7129-479C-80B3-982CDF8A7B83}" destId="{4D40DE10-5357-4EB2-8387-DA2206B70C29}" srcOrd="0" destOrd="0" presId="urn:microsoft.com/office/officeart/2005/8/layout/radial5"/>
    <dgm:cxn modelId="{4562117C-A625-402F-A657-93D09FD4CDEE}" type="presParOf" srcId="{551F854A-DB16-46E4-A330-5EA130B582C2}" destId="{4CDB9D42-7D3E-45C0-AD09-1C35ECE7EEA4}" srcOrd="12" destOrd="0" presId="urn:microsoft.com/office/officeart/2005/8/layout/radial5"/>
    <dgm:cxn modelId="{F393D433-7DCF-480C-8398-3186BD8CB0F4}" type="presParOf" srcId="{551F854A-DB16-46E4-A330-5EA130B582C2}" destId="{D0B1E75D-A15B-4939-B9F9-D551F74B34DF}" srcOrd="13" destOrd="0" presId="urn:microsoft.com/office/officeart/2005/8/layout/radial5"/>
    <dgm:cxn modelId="{50CECA31-9052-444F-9CC1-B78D61CE4BAF}" type="presParOf" srcId="{D0B1E75D-A15B-4939-B9F9-D551F74B34DF}" destId="{A721243C-6E6B-408A-8358-43D685F3D104}" srcOrd="0" destOrd="0" presId="urn:microsoft.com/office/officeart/2005/8/layout/radial5"/>
    <dgm:cxn modelId="{630A2402-78B1-4C7A-A63F-9E28A519E67F}" type="presParOf" srcId="{551F854A-DB16-46E4-A330-5EA130B582C2}" destId="{12288979-27C2-4629-AEAD-958CC4687668}" srcOrd="14" destOrd="0" presId="urn:microsoft.com/office/officeart/2005/8/layout/radial5"/>
    <dgm:cxn modelId="{084F918A-89B6-4F13-BD13-4842E3888072}" type="presParOf" srcId="{551F854A-DB16-46E4-A330-5EA130B582C2}" destId="{D522B5EF-508C-4E7C-B7A5-F12546CA36C6}" srcOrd="15" destOrd="0" presId="urn:microsoft.com/office/officeart/2005/8/layout/radial5"/>
    <dgm:cxn modelId="{73E18314-5614-4083-8EA5-63D294F58134}" type="presParOf" srcId="{D522B5EF-508C-4E7C-B7A5-F12546CA36C6}" destId="{2B340EC1-7929-4CD7-B37A-4FCB1B8D8A86}" srcOrd="0" destOrd="0" presId="urn:microsoft.com/office/officeart/2005/8/layout/radial5"/>
    <dgm:cxn modelId="{F2BE70E8-B6D8-4FDA-9A67-2A54EF8FB972}" type="presParOf" srcId="{551F854A-DB16-46E4-A330-5EA130B582C2}" destId="{66E6945A-4920-49C0-BBE3-CD7DC1B63EDC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E89E4-B8DC-4D55-9510-2F5B397ACE64}">
      <dsp:nvSpPr>
        <dsp:cNvPr id="0" name=""/>
        <dsp:cNvSpPr/>
      </dsp:nvSpPr>
      <dsp:spPr>
        <a:xfrm>
          <a:off x="3919132" y="1817083"/>
          <a:ext cx="1564350" cy="17844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48226" y="2078417"/>
        <a:ext cx="1106162" cy="1261831"/>
      </dsp:txXfrm>
    </dsp:sp>
    <dsp:sp modelId="{C995C9BF-7BEF-40A4-90BA-9B530F80432F}">
      <dsp:nvSpPr>
        <dsp:cNvPr id="0" name=""/>
        <dsp:cNvSpPr/>
      </dsp:nvSpPr>
      <dsp:spPr>
        <a:xfrm rot="16200000">
          <a:off x="4546837" y="1301934"/>
          <a:ext cx="308940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593178" y="1441251"/>
        <a:ext cx="216258" cy="278926"/>
      </dsp:txXfrm>
    </dsp:sp>
    <dsp:sp modelId="{22D7B85C-8C6A-435F-8FD1-E35DB6039B26}">
      <dsp:nvSpPr>
        <dsp:cNvPr id="0" name=""/>
        <dsp:cNvSpPr/>
      </dsp:nvSpPr>
      <dsp:spPr>
        <a:xfrm>
          <a:off x="3927161" y="3615"/>
          <a:ext cx="1548292" cy="12305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তিনি একজন বিদ্রোহী/জা-তীয় কবি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3903" y="183826"/>
        <a:ext cx="1094808" cy="870139"/>
      </dsp:txXfrm>
    </dsp:sp>
    <dsp:sp modelId="{334B8145-1F72-47B5-BB12-BF13A020F73B}">
      <dsp:nvSpPr>
        <dsp:cNvPr id="0" name=""/>
        <dsp:cNvSpPr/>
      </dsp:nvSpPr>
      <dsp:spPr>
        <a:xfrm rot="18909086">
          <a:off x="5330098" y="1720133"/>
          <a:ext cx="263960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341621" y="1841032"/>
        <a:ext cx="184772" cy="278926"/>
      </dsp:txXfrm>
    </dsp:sp>
    <dsp:sp modelId="{46B92DAE-B088-4DC7-A57E-7A7368098833}">
      <dsp:nvSpPr>
        <dsp:cNvPr id="0" name=""/>
        <dsp:cNvSpPr/>
      </dsp:nvSpPr>
      <dsp:spPr>
        <a:xfrm>
          <a:off x="5380613" y="618803"/>
          <a:ext cx="1524567" cy="1313082"/>
        </a:xfrm>
        <a:prstGeom prst="ellipse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জন্ম ১৮৯৯ ২৪শে মে</a:t>
          </a:r>
          <a:endParaRPr lang="en-US" sz="1800" kern="1200" dirty="0"/>
        </a:p>
      </dsp:txBody>
      <dsp:txXfrm>
        <a:off x="5603881" y="811099"/>
        <a:ext cx="1078031" cy="928490"/>
      </dsp:txXfrm>
    </dsp:sp>
    <dsp:sp modelId="{1D58A9EB-5FB2-472E-A379-EB403CDBDF34}">
      <dsp:nvSpPr>
        <dsp:cNvPr id="0" name=""/>
        <dsp:cNvSpPr/>
      </dsp:nvSpPr>
      <dsp:spPr>
        <a:xfrm rot="21543354">
          <a:off x="5596383" y="2459900"/>
          <a:ext cx="272263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596389" y="2553549"/>
        <a:ext cx="190584" cy="278926"/>
      </dsp:txXfrm>
    </dsp:sp>
    <dsp:sp modelId="{9DD95844-4107-4E4F-9518-120B3CAC7BB6}">
      <dsp:nvSpPr>
        <dsp:cNvPr id="0" name=""/>
        <dsp:cNvSpPr/>
      </dsp:nvSpPr>
      <dsp:spPr>
        <a:xfrm>
          <a:off x="5996934" y="1838444"/>
          <a:ext cx="1619111" cy="1672394"/>
        </a:xfrm>
        <a:prstGeom prst="ellipse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ভারতের</a:t>
          </a: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পশ্চিম বঙ্গে বর্ধমান জেলা।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34047" y="2083360"/>
        <a:ext cx="1144885" cy="1182562"/>
      </dsp:txXfrm>
    </dsp:sp>
    <dsp:sp modelId="{33C73FD0-80C6-4920-ACBC-9A950404F572}">
      <dsp:nvSpPr>
        <dsp:cNvPr id="0" name=""/>
        <dsp:cNvSpPr/>
      </dsp:nvSpPr>
      <dsp:spPr>
        <a:xfrm rot="2700000">
          <a:off x="5332275" y="3253360"/>
          <a:ext cx="290998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151434"/>
            <a:satOff val="-4383"/>
            <a:lumOff val="-1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345060" y="3315471"/>
        <a:ext cx="203699" cy="278926"/>
      </dsp:txXfrm>
    </dsp:sp>
    <dsp:sp modelId="{3EA0A7CE-A8FF-4E6E-8648-E27AC0F4C080}">
      <dsp:nvSpPr>
        <dsp:cNvPr id="0" name=""/>
        <dsp:cNvSpPr/>
      </dsp:nvSpPr>
      <dsp:spPr>
        <a:xfrm>
          <a:off x="5312552" y="3572215"/>
          <a:ext cx="1733836" cy="1230561"/>
        </a:xfrm>
        <a:prstGeom prst="ellipse">
          <a:avLst/>
        </a:prstGeom>
        <a:solidFill>
          <a:schemeClr val="accent5">
            <a:hueOff val="-3151434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/>
            <a:t>চুরুলিয়া গ্রামে</a:t>
          </a:r>
          <a:endParaRPr lang="en-US" sz="1400" kern="1200" dirty="0"/>
        </a:p>
      </dsp:txBody>
      <dsp:txXfrm>
        <a:off x="5566466" y="3752426"/>
        <a:ext cx="1226008" cy="870139"/>
      </dsp:txXfrm>
    </dsp:sp>
    <dsp:sp modelId="{4A82D21F-987C-4ACC-8265-ABBC17E20EA0}">
      <dsp:nvSpPr>
        <dsp:cNvPr id="0" name=""/>
        <dsp:cNvSpPr/>
      </dsp:nvSpPr>
      <dsp:spPr>
        <a:xfrm rot="5400000">
          <a:off x="4546837" y="3651853"/>
          <a:ext cx="308940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01912"/>
            <a:satOff val="-5845"/>
            <a:lumOff val="-22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593178" y="3698488"/>
        <a:ext cx="216258" cy="278926"/>
      </dsp:txXfrm>
    </dsp:sp>
    <dsp:sp modelId="{AABAD255-C19B-463A-8F24-966C73F4E1C9}">
      <dsp:nvSpPr>
        <dsp:cNvPr id="0" name=""/>
        <dsp:cNvSpPr/>
      </dsp:nvSpPr>
      <dsp:spPr>
        <a:xfrm>
          <a:off x="4086027" y="4184490"/>
          <a:ext cx="1230561" cy="1230561"/>
        </a:xfrm>
        <a:prstGeom prst="ellipse">
          <a:avLst/>
        </a:prstGeom>
        <a:solidFill>
          <a:schemeClr val="accent5">
            <a:hueOff val="-4201912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মৃত্যু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১৯২৬</a:t>
          </a:r>
          <a:endParaRPr lang="en-US" sz="1600" kern="1200" dirty="0"/>
        </a:p>
      </dsp:txBody>
      <dsp:txXfrm>
        <a:off x="4266238" y="4364701"/>
        <a:ext cx="870139" cy="870139"/>
      </dsp:txXfrm>
    </dsp:sp>
    <dsp:sp modelId="{58D2E988-7129-479C-80B3-982CDF8A7B83}">
      <dsp:nvSpPr>
        <dsp:cNvPr id="0" name=""/>
        <dsp:cNvSpPr/>
      </dsp:nvSpPr>
      <dsp:spPr>
        <a:xfrm rot="8100000">
          <a:off x="3752558" y="3268469"/>
          <a:ext cx="314347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252390"/>
            <a:satOff val="-7306"/>
            <a:lumOff val="-28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833051" y="3328104"/>
        <a:ext cx="220043" cy="278926"/>
      </dsp:txXfrm>
    </dsp:sp>
    <dsp:sp modelId="{4CDB9D42-7D3E-45C0-AD09-1C35ECE7EEA4}">
      <dsp:nvSpPr>
        <dsp:cNvPr id="0" name=""/>
        <dsp:cNvSpPr/>
      </dsp:nvSpPr>
      <dsp:spPr>
        <a:xfrm>
          <a:off x="2492629" y="3572215"/>
          <a:ext cx="1461033" cy="1230561"/>
        </a:xfrm>
        <a:prstGeom prst="ellipse">
          <a:avLst/>
        </a:prstGeom>
        <a:solidFill>
          <a:schemeClr val="accent5">
            <a:hueOff val="-5252390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ছোটদের ঝিঙ্গেফুল,পুতুলেরবিয়ে</a:t>
          </a:r>
          <a:r>
            <a:rPr lang="bn-BD" sz="800" kern="1200" dirty="0" smtClean="0"/>
            <a:t>।</a:t>
          </a:r>
          <a:endParaRPr lang="en-US" sz="800" kern="1200" dirty="0"/>
        </a:p>
      </dsp:txBody>
      <dsp:txXfrm>
        <a:off x="2706592" y="3752426"/>
        <a:ext cx="1033107" cy="870139"/>
      </dsp:txXfrm>
    </dsp:sp>
    <dsp:sp modelId="{D0B1E75D-A15B-4939-B9F9-D551F74B34DF}">
      <dsp:nvSpPr>
        <dsp:cNvPr id="0" name=""/>
        <dsp:cNvSpPr/>
      </dsp:nvSpPr>
      <dsp:spPr>
        <a:xfrm rot="10858482">
          <a:off x="3658201" y="2460716"/>
          <a:ext cx="184470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713538" y="2554163"/>
        <a:ext cx="129129" cy="278926"/>
      </dsp:txXfrm>
    </dsp:sp>
    <dsp:sp modelId="{12288979-27C2-4629-AEAD-958CC4687668}">
      <dsp:nvSpPr>
        <dsp:cNvPr id="0" name=""/>
        <dsp:cNvSpPr/>
      </dsp:nvSpPr>
      <dsp:spPr>
        <a:xfrm>
          <a:off x="1753132" y="1954148"/>
          <a:ext cx="1818290" cy="1440987"/>
        </a:xfrm>
        <a:prstGeom prst="ellipse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তিনি উপন্যাস কবিতা নাটক সংগীত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19414" y="2165176"/>
        <a:ext cx="1285726" cy="1018931"/>
      </dsp:txXfrm>
    </dsp:sp>
    <dsp:sp modelId="{D522B5EF-508C-4E7C-B7A5-F12546CA36C6}">
      <dsp:nvSpPr>
        <dsp:cNvPr id="0" name=""/>
        <dsp:cNvSpPr/>
      </dsp:nvSpPr>
      <dsp:spPr>
        <a:xfrm rot="13500000">
          <a:off x="3716178" y="1664796"/>
          <a:ext cx="346063" cy="464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804793" y="1794478"/>
        <a:ext cx="242244" cy="278926"/>
      </dsp:txXfrm>
    </dsp:sp>
    <dsp:sp modelId="{66E6945A-4920-49C0-BBE3-CD7DC1B63EDC}">
      <dsp:nvSpPr>
        <dsp:cNvPr id="0" name=""/>
        <dsp:cNvSpPr/>
      </dsp:nvSpPr>
      <dsp:spPr>
        <a:xfrm>
          <a:off x="2512877" y="694301"/>
          <a:ext cx="1420535" cy="1073738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ছোটদের জন্য তিনি কবিতা লিখেন</a:t>
          </a:r>
          <a:endParaRPr lang="en-US" sz="1600" kern="1200" dirty="0"/>
        </a:p>
      </dsp:txBody>
      <dsp:txXfrm>
        <a:off x="2720910" y="851546"/>
        <a:ext cx="1004469" cy="759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36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72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22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24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58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90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0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07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473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26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2CF0-45F0-410C-ACBF-EEA74255A460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8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42CF0-45F0-410C-ACBF-EEA74255A460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E91F0-8C89-4F53-B789-1951AC67A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722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530" y="278296"/>
            <a:ext cx="12006470" cy="6188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842" y="516835"/>
            <a:ext cx="11078819" cy="5764695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511826" y="1948070"/>
            <a:ext cx="5605670" cy="19613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8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71061"/>
            <a:ext cx="11423374" cy="6082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139" y="609600"/>
            <a:ext cx="10482470" cy="549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5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670" y="424070"/>
            <a:ext cx="10323443" cy="59899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102989006"/>
              </p:ext>
            </p:extLst>
          </p:nvPr>
        </p:nvGraphicFramePr>
        <p:xfrm>
          <a:off x="1484243" y="719666"/>
          <a:ext cx="93030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6515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2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09207" y="0"/>
            <a:ext cx="5370022" cy="158675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9811" y="1828799"/>
            <a:ext cx="9771965" cy="4558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কখন এবং কোথায় জন্ম গ্রহণ করেন?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কত খ্রিষ্টাব্দে মূত্যু বরন করেন এবং তার কয়েকটি কবিতার নাম বল।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জরুল ইসলামকে কি কবি বলা হয় এবং কেন?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6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82" y="629479"/>
            <a:ext cx="11105322" cy="59767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6591" y="188259"/>
            <a:ext cx="3220278" cy="3980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548" y="188259"/>
            <a:ext cx="3101007" cy="3980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113" y="4316506"/>
            <a:ext cx="10707756" cy="22897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পৌষের বেলা শেষে সবুজ পাতার এ দেশে জাপরন রং নিয়ে ঝিঙে ফুল মাচার উপরে ফুটে আছে। এ কবিতাটিতে প্রকৃতির প্রতি কবির ভালোবাসা ঝিঙে ফুলকে কেন্দ্রকরে অত্যন্ত চমৎকারভাবে অনেকগুলো ফুল একই সাথে ফুটে উঠেছে, তেমনি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একতাবদ্ধ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সুন্দরভাবে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 হয় ।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12" y="188259"/>
            <a:ext cx="3962400" cy="39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0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096" y="516835"/>
            <a:ext cx="11078817" cy="59634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1762539" y="636104"/>
            <a:ext cx="9037983" cy="165652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দলগত কাজ</a:t>
            </a:r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0748" y="2610678"/>
            <a:ext cx="9912626" cy="36443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উদ্দীপকের চিত্র গুলোর আলোকে ঝিঙে ফুলের ইচ্ছা যেন একই সুত্রে গাঁথা।’- উক্তিটির যথার্থতা নিরূপণ কর।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5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339" y="530087"/>
            <a:ext cx="11118574" cy="59237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1484243" y="649357"/>
            <a:ext cx="9687340" cy="1603513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bn-BD" sz="6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4974" y="2372140"/>
            <a:ext cx="9806609" cy="37768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85900" lvl="2" indent="-571500" algn="just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ঝিঙেফুল শব্দের অর্থ কি?</a:t>
            </a:r>
          </a:p>
          <a:p>
            <a:pPr marL="1485900" lvl="2" indent="-571500" algn="just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 ফুল কী রঙে ফুটেছে ?</a:t>
            </a:r>
          </a:p>
          <a:p>
            <a:pPr algn="just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হলুদ খ) সবুজ গ) জাফরান ঘ) শ্যামল।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7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22852"/>
            <a:ext cx="11092070" cy="58442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2067339" y="795130"/>
            <a:ext cx="7646504" cy="177579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2087" y="2570922"/>
            <a:ext cx="9727095" cy="34985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 ফুল শব্দের অর্থ= ঝিঙে সবজির ফুল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 ফুলের রং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00" lvl="3" indent="-457200"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জাফরন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5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818" y="410818"/>
            <a:ext cx="11131826" cy="6042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848140" y="516835"/>
            <a:ext cx="10416208" cy="216010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3322" y="2676940"/>
            <a:ext cx="4731026" cy="3604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ঝিঙেফুল কবিতার মূল বক্তব্য লিখে আনবে।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140" y="2676939"/>
            <a:ext cx="5446644" cy="36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3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5" y="278296"/>
            <a:ext cx="11396870" cy="63080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994991" y="3591340"/>
            <a:ext cx="6586331" cy="28492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96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8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78" y="304800"/>
            <a:ext cx="11648661" cy="63080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1061" y="450574"/>
            <a:ext cx="11370365" cy="3477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নামঃহোসনেয়ারা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প্রতিষ্ঠানের নামঃরাগৈ উচ্চ বিদ্যালয়</a:t>
            </a:r>
          </a:p>
          <a:p>
            <a:pPr algn="just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পদবীঃসহকারি শিক্ষক (কম্পিউটার)</a:t>
            </a:r>
          </a:p>
          <a:p>
            <a:pPr algn="just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উপজেলাঃশাহরাস্তি</a:t>
            </a:r>
          </a:p>
          <a:p>
            <a:pPr algn="just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জেলাঃচাঁদপুর।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82351" y="3756075"/>
            <a:ext cx="5359791" cy="2644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953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810" y="132522"/>
            <a:ext cx="11728174" cy="65730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algn="ctr"/>
            <a:endParaRPr lang="bn-BD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শ্রেনিঃষষ্ঠ</a:t>
            </a:r>
          </a:p>
          <a:p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বিষয়ঃবাংলা (প্রথম পত্র)</a:t>
            </a:r>
          </a:p>
          <a:p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অধ্যায়ঃ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6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সময়ঃ ৪৫ মিনিট</a:t>
            </a:r>
          </a:p>
          <a:p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তারিখঃ০২/০৩/২০১৬</a:t>
            </a:r>
          </a:p>
          <a:p>
            <a:pPr algn="ctr"/>
            <a:endParaRPr lang="en-US" sz="6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52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313" y="185530"/>
            <a:ext cx="11688418" cy="6480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616" y="530087"/>
            <a:ext cx="5446645" cy="5883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7305" y="437319"/>
            <a:ext cx="5194852" cy="59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83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52" y="636104"/>
            <a:ext cx="10853531" cy="5857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60173" y="974034"/>
            <a:ext cx="9978887" cy="518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00300" lvl="4" indent="-571500" algn="ctr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দেখেছ?</a:t>
            </a:r>
          </a:p>
          <a:p>
            <a:pPr lvl="4" algn="ctr"/>
            <a:endParaRPr lang="bn-BD" sz="40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771900" lvl="7" indent="-571500" algn="ctr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ছবিটি দেখে কি বুঝলে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8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122" y="636104"/>
            <a:ext cx="10959548" cy="57249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79444" y="954157"/>
            <a:ext cx="10058400" cy="518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 algn="ctr">
              <a:buFont typeface="Wingdings" panose="05000000000000000000" pitchFamily="2" charset="2"/>
              <a:buChar char="q"/>
            </a:pPr>
            <a:r>
              <a:rPr lang="bn-BD" sz="8800" u="sng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ঝিঙেফুল</a:t>
            </a:r>
            <a:endParaRPr lang="en-US" sz="8800" u="sng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7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78" y="424070"/>
            <a:ext cx="11317357" cy="6042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2120348" y="768626"/>
            <a:ext cx="7023652" cy="1378226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bn-BD" sz="6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8626" y="2266122"/>
            <a:ext cx="10747513" cy="4002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dirty="0">
                <a:solidFill>
                  <a:srgbClr val="44546A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800" dirty="0" smtClean="0">
                <a:solidFill>
                  <a:srgbClr val="44546A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rgbClr val="44546A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ঝিঙেফুল </a:t>
            </a:r>
            <a:r>
              <a:rPr lang="bn-BD" sz="4800" dirty="0">
                <a:solidFill>
                  <a:srgbClr val="44546A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পারবে।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rgbClr val="44546A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r>
              <a:rPr lang="en-US" sz="4800" dirty="0">
                <a:solidFill>
                  <a:srgbClr val="44546A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44546A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4800" dirty="0" smtClean="0">
                <a:solidFill>
                  <a:srgbClr val="44546A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4800" dirty="0">
                <a:solidFill>
                  <a:srgbClr val="44546A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600200" lvl="2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rgbClr val="44546A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ঝিঙেফুলের </a:t>
            </a:r>
            <a:r>
              <a:rPr lang="bn-BD" sz="4800" dirty="0">
                <a:solidFill>
                  <a:srgbClr val="44546A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 যেন একই সূত্রে গাঁথা।’-উক্তিটির যথার্থতা নিরূপণ </a:t>
            </a:r>
            <a:r>
              <a:rPr lang="bn-BD" sz="4800" dirty="0" smtClean="0">
                <a:solidFill>
                  <a:srgbClr val="44546A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4800" dirty="0">
              <a:solidFill>
                <a:srgbClr val="44546A">
                  <a:lumMod val="5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09" y="543340"/>
            <a:ext cx="11675165" cy="62020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2875721" y="543341"/>
            <a:ext cx="5751443" cy="1881808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795130" y="2796209"/>
            <a:ext cx="4744279" cy="37636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হচ্ছে একধরনের সবজির ফুল।</a:t>
            </a:r>
          </a:p>
          <a:p>
            <a:pPr algn="ctr"/>
            <a:endParaRPr lang="bn-BD" sz="40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ঝিঙেফুল কবিতাটি শিশুতোষ কাব্যগ্রন্থ থেকে নেওয়া হয়েছে।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6730" y="2623931"/>
            <a:ext cx="5499653" cy="1762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6731" y="4585253"/>
            <a:ext cx="5499652" cy="19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9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887" y="437322"/>
            <a:ext cx="10190922" cy="6082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2544417" y="543339"/>
            <a:ext cx="6838122" cy="1709531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517913"/>
            <a:ext cx="8812696" cy="3684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00300" lvl="4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ঝিঙেফুল কি?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ঝিঙেফুল শব্দটি কোন কাব্যগ্রন্থ থেকে নেওয়া হয়েছে?</a:t>
            </a:r>
          </a:p>
        </p:txBody>
      </p:sp>
    </p:spTree>
    <p:extLst>
      <p:ext uri="{BB962C8B-B14F-4D97-AF65-F5344CB8AC3E}">
        <p14:creationId xmlns:p14="http://schemas.microsoft.com/office/powerpoint/2010/main" xmlns="" val="351812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309</Words>
  <Application>Microsoft Office PowerPoint</Application>
  <PresentationFormat>Custom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RHS</dc:creator>
  <cp:lastModifiedBy>USER</cp:lastModifiedBy>
  <cp:revision>111</cp:revision>
  <dcterms:created xsi:type="dcterms:W3CDTF">2016-03-01T12:39:57Z</dcterms:created>
  <dcterms:modified xsi:type="dcterms:W3CDTF">2016-07-12T22:53:41Z</dcterms:modified>
</cp:coreProperties>
</file>