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313" r:id="rId2"/>
    <p:sldId id="314" r:id="rId3"/>
    <p:sldId id="312" r:id="rId4"/>
    <p:sldId id="292" r:id="rId5"/>
    <p:sldId id="293" r:id="rId6"/>
    <p:sldId id="304" r:id="rId7"/>
    <p:sldId id="305" r:id="rId8"/>
    <p:sldId id="262" r:id="rId9"/>
    <p:sldId id="303" r:id="rId10"/>
    <p:sldId id="264" r:id="rId11"/>
    <p:sldId id="307" r:id="rId12"/>
    <p:sldId id="308" r:id="rId13"/>
    <p:sldId id="265" r:id="rId14"/>
    <p:sldId id="266" r:id="rId15"/>
    <p:sldId id="279" r:id="rId16"/>
    <p:sldId id="280" r:id="rId17"/>
    <p:sldId id="309" r:id="rId18"/>
    <p:sldId id="306" r:id="rId19"/>
    <p:sldId id="302" r:id="rId20"/>
    <p:sldId id="297" r:id="rId21"/>
    <p:sldId id="310" r:id="rId22"/>
    <p:sldId id="311" r:id="rId23"/>
    <p:sldId id="276" r:id="rId24"/>
    <p:sldId id="28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7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86C5-A686-4E3C-A2B8-9903B0A182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3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7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6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sony201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804952"/>
            <a:ext cx="6629400" cy="125244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5257800" cy="3733800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3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New Picture Down\New folder (3)\Picture1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457200" y="3048000"/>
            <a:ext cx="3886200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953000" y="255577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4724400" y="5638800"/>
            <a:ext cx="3748814" cy="4784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" descr="White marble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609600" y="167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বিভোল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85800" y="2971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কুজন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6"/>
          <p:cNvSpPr>
            <a:spLocks noChangeArrowheads="1"/>
          </p:cNvSpPr>
          <p:nvPr/>
        </p:nvSpPr>
        <p:spPr bwMode="auto">
          <a:xfrm>
            <a:off x="685800" y="4267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ঝুঁম পাহাড়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6"/>
          <p:cNvSpPr>
            <a:spLocks noChangeArrowheads="1"/>
          </p:cNvSpPr>
          <p:nvPr/>
        </p:nvSpPr>
        <p:spPr bwMode="auto">
          <a:xfrm>
            <a:off x="5257800" y="1524000"/>
            <a:ext cx="28956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বিহ্বল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6"/>
          <p:cNvSpPr>
            <a:spLocks noChangeArrowheads="1"/>
          </p:cNvSpPr>
          <p:nvPr/>
        </p:nvSpPr>
        <p:spPr bwMode="auto">
          <a:xfrm>
            <a:off x="5410200" y="2819400"/>
            <a:ext cx="28956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কলরব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6"/>
          <p:cNvSpPr>
            <a:spLocks noChangeArrowheads="1"/>
          </p:cNvSpPr>
          <p:nvPr/>
        </p:nvSpPr>
        <p:spPr bwMode="auto">
          <a:xfrm>
            <a:off x="5486400" y="3962400"/>
            <a:ext cx="2514600" cy="914400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নির্জন পাহাড়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6"/>
          <p:cNvSpPr>
            <a:spLocks noChangeArrowheads="1"/>
          </p:cNvSpPr>
          <p:nvPr/>
        </p:nvSpPr>
        <p:spPr bwMode="auto">
          <a:xfrm>
            <a:off x="762000" y="548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হিম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6"/>
          <p:cNvSpPr>
            <a:spLocks noChangeArrowheads="1"/>
          </p:cNvSpPr>
          <p:nvPr/>
        </p:nvSpPr>
        <p:spPr bwMode="auto">
          <a:xfrm>
            <a:off x="5486400" y="53340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তুষার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a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62" y="1452067"/>
            <a:ext cx="1902026" cy="121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531" y="2522024"/>
            <a:ext cx="1958331" cy="136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SnowFall-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860" y="5340297"/>
            <a:ext cx="2013155" cy="120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aqw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530" y="3967789"/>
            <a:ext cx="2013155" cy="128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7" name="Picture 6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62000" y="4876800"/>
            <a:ext cx="7620000" cy="1066800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সতেন্দ্রনাথ দত্তের চারটি কাব্যগ্রন্থের নাম লেখ।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5" descr="images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0"/>
            <a:ext cx="2819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images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2895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images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09600"/>
            <a:ext cx="2895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457200"/>
            <a:ext cx="4191000" cy="58674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ঝর্ণার গান ’’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        - সতেন্দ্রনাথ দত্ত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চপল পায় কেবল ধাই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কেবল গাই পরীর গান,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পুলক মোর সকল গায়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বিভোল মোর সকল প্রাণ।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শিথিল সব শিলার পর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চরণ থুই দোদুল মন,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ঝুঁকিয়ে ঘার ঝুম- পাহা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ভয় দ্যাখায়, চোখ পাকায়;</a:t>
            </a:r>
          </a:p>
          <a:p>
            <a:pPr algn="ctr">
              <a:defRPr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শঙ্কা নাই,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সমান যাই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টগর-ফুল- নূপুর পায়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কোন গিরির হিম ললা</a:t>
            </a:r>
          </a:p>
          <a:p>
            <a:pPr algn="ctr">
              <a:defRPr/>
            </a:pP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ঘামল মোর উদ্ভবে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90071" y="457200"/>
            <a:ext cx="8220530" cy="1066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3962400" cy="220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228600" y="3886200"/>
            <a:ext cx="4041775" cy="6699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চপল পায় কেবল ধাই,</a:t>
            </a:r>
          </a:p>
        </p:txBody>
      </p:sp>
      <p:pic>
        <p:nvPicPr>
          <p:cNvPr id="11" name="Picture 10" descr="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52800"/>
            <a:ext cx="4048125" cy="239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"/>
          <p:cNvSpPr>
            <a:spLocks noChangeArrowheads="1"/>
          </p:cNvSpPr>
          <p:nvPr/>
        </p:nvSpPr>
        <p:spPr bwMode="auto">
          <a:xfrm>
            <a:off x="4724399" y="5942013"/>
            <a:ext cx="3440113" cy="6699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কেবল গাই পরীর গান,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6270" y="533400"/>
            <a:ext cx="8220530" cy="1066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6" descr="images123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457200" y="4191000"/>
            <a:ext cx="4041775" cy="6699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পুলক মোর সকল গায়</a:t>
            </a:r>
          </a:p>
        </p:txBody>
      </p:sp>
      <p:pic>
        <p:nvPicPr>
          <p:cNvPr id="12" name="Picture 7" descr="index1233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048000"/>
            <a:ext cx="4114800" cy="24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4648200" y="5562600"/>
            <a:ext cx="3744913" cy="6699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বিভোল মোর সকল প্রাণ।</a:t>
            </a:r>
            <a:endParaRPr lang="bn-BD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90071" y="457200"/>
            <a:ext cx="8220530" cy="1066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1" descr="images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962400" cy="257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"/>
          <p:cNvSpPr>
            <a:spLocks noChangeArrowheads="1"/>
          </p:cNvSpPr>
          <p:nvPr/>
        </p:nvSpPr>
        <p:spPr bwMode="auto">
          <a:xfrm>
            <a:off x="381001" y="4419600"/>
            <a:ext cx="3733800" cy="105560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শিথিল সব শিলার পর চরণ থুই দোদুল মন,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4495800" y="2667000"/>
            <a:ext cx="4191000" cy="2590800"/>
            <a:chOff x="1200" y="2256"/>
            <a:chExt cx="2163" cy="1059"/>
          </a:xfrm>
        </p:grpSpPr>
        <p:pic>
          <p:nvPicPr>
            <p:cNvPr id="20" name="Picture 19" descr="falls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" y="2257"/>
              <a:ext cx="2160" cy="10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uuu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2" y="2641"/>
              <a:ext cx="1242" cy="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TextBox 1"/>
          <p:cNvSpPr>
            <a:spLocks noChangeArrowheads="1"/>
          </p:cNvSpPr>
          <p:nvPr/>
        </p:nvSpPr>
        <p:spPr bwMode="auto">
          <a:xfrm>
            <a:off x="3503613" y="5332413"/>
            <a:ext cx="5005387" cy="78319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ঝুঁকিয়ে ঘার ঝুম- পাহাড় ভয় দ্যাখায়, চোখ পাকায়;  শঙ্কা নাই,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সমান যাই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ঝর্ণা কিভাবে পাহাড় থেকে নেমে আসে 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95300"/>
            <a:ext cx="7391400" cy="4953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0" descr="images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3886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images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40386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3733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052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 Single Corner Rectangle 4"/>
          <p:cNvSpPr/>
          <p:nvPr/>
        </p:nvSpPr>
        <p:spPr>
          <a:xfrm>
            <a:off x="838200" y="59055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495300"/>
            <a:ext cx="7391400" cy="4953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5" descr="images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3962400" cy="240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 descr="images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7" descr="images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3886200" cy="239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1" descr="images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429000"/>
            <a:ext cx="3962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ound Single Corner Rectangle 4"/>
          <p:cNvSpPr/>
          <p:nvPr/>
        </p:nvSpPr>
        <p:spPr>
          <a:xfrm>
            <a:off x="838200" y="59817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1572"/>
            <a:ext cx="8229600" cy="6509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err="1" smtClean="0"/>
              <a:t>আ.ন.ম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মাঈন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উদ্দিন</a:t>
            </a:r>
            <a:r>
              <a:rPr lang="en-US" sz="4000" dirty="0" smtClean="0"/>
              <a:t> </a:t>
            </a:r>
          </a:p>
          <a:p>
            <a:pPr algn="ctr"/>
            <a:endParaRPr lang="en-US" sz="4400" dirty="0" smtClean="0"/>
          </a:p>
          <a:p>
            <a:pPr algn="ctr"/>
            <a:endParaRPr lang="en-US" sz="4000" dirty="0"/>
          </a:p>
          <a:p>
            <a:pPr algn="ctr"/>
            <a:endParaRPr lang="en-US" sz="44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400" dirty="0" err="1" smtClean="0"/>
              <a:t>সিনিয়র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মাষ্টার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ট্রেইনার</a:t>
            </a:r>
            <a:r>
              <a:rPr lang="en-US" sz="2400" dirty="0" smtClean="0"/>
              <a:t> –</a:t>
            </a:r>
            <a:r>
              <a:rPr lang="en-US" sz="2400" smtClean="0"/>
              <a:t>আইসিটি</a:t>
            </a:r>
            <a:r>
              <a:rPr lang="en-US" sz="2400" dirty="0" smtClean="0"/>
              <a:t> (</a:t>
            </a:r>
            <a:r>
              <a:rPr lang="en-US" sz="2400" dirty="0" err="1" smtClean="0"/>
              <a:t>বিটিটি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বিসিসি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ইলিয়াছ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চৌং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সদর,কক্সবাজার</a:t>
            </a:r>
            <a:r>
              <a:rPr lang="en-US" sz="2000" dirty="0" smtClean="0"/>
              <a:t>।</a:t>
            </a:r>
            <a:endParaRPr lang="en-US" sz="2800" dirty="0" smtClean="0"/>
          </a:p>
          <a:p>
            <a:endParaRPr lang="en-US" sz="100" dirty="0"/>
          </a:p>
          <a:p>
            <a:pPr algn="ctr"/>
            <a:r>
              <a:rPr lang="en-US" sz="2000" dirty="0" err="1" smtClean="0"/>
              <a:t>মোবাঃ</a:t>
            </a:r>
            <a:r>
              <a:rPr lang="en-US" sz="2000" dirty="0" smtClean="0"/>
              <a:t> ০১৮১৯৮৬৭৮৪০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Email: </a:t>
            </a:r>
            <a:r>
              <a:rPr lang="en-US" sz="2000" dirty="0" smtClean="0">
                <a:solidFill>
                  <a:srgbClr val="00B050"/>
                </a:solidFill>
                <a:hlinkClick r:id="rId2"/>
              </a:rPr>
              <a:t>mdsony2011@gmail.com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Picture 62" descr="C:\Users\Dider sir\Desktop\Image of desktop\20151104_09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168245"/>
            <a:ext cx="1676401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der sir\Desktop\Image of desktop\FB_IMG_1493025825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1"/>
            <a:ext cx="1451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der sir\Desktop\Image of desktop\FB_IMG_1493025825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2514601"/>
            <a:ext cx="1451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2895600" y="1219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 descr="Wallpaper04935"/>
          <p:cNvSpPr>
            <a:spLocks noChangeArrowheads="1"/>
          </p:cNvSpPr>
          <p:nvPr/>
        </p:nvSpPr>
        <p:spPr bwMode="auto">
          <a:xfrm>
            <a:off x="533400" y="2819400"/>
            <a:ext cx="8305800" cy="9906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বিভোল মোর সকল প্রান ”– বলার কারন ব্যাখ্যা কর ।</a:t>
            </a: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457200"/>
            <a:ext cx="77724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আরও কিছু ছবি পর্যবেক্ষণ করে দেখ এবং বল</a:t>
            </a:r>
          </a:p>
        </p:txBody>
      </p:sp>
      <p:pic>
        <p:nvPicPr>
          <p:cNvPr id="9" name="Picture 8" descr="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43000"/>
            <a:ext cx="408214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00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1430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000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814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000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5814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 Single Corner Rectangle 4"/>
          <p:cNvSpPr/>
          <p:nvPr/>
        </p:nvSpPr>
        <p:spPr>
          <a:xfrm>
            <a:off x="838200" y="59817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রছ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457200"/>
            <a:ext cx="77724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আরও কিছু ছবি পর্যবেক্ষণ করে দেখ এবং বল</a:t>
            </a:r>
          </a:p>
        </p:txBody>
      </p:sp>
      <p:pic>
        <p:nvPicPr>
          <p:cNvPr id="9" name="Picture 8" descr="0009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000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00000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000001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581400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 Single Corner Rectangle 4"/>
          <p:cNvSpPr/>
          <p:nvPr/>
        </p:nvSpPr>
        <p:spPr>
          <a:xfrm>
            <a:off x="838200" y="59055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 descr="darkness blues wide"/>
          <p:cNvSpPr>
            <a:spLocks noChangeArrowheads="1"/>
          </p:cNvSpPr>
          <p:nvPr/>
        </p:nvSpPr>
        <p:spPr bwMode="auto">
          <a:xfrm>
            <a:off x="609600" y="4343400"/>
            <a:ext cx="7772400" cy="1600200"/>
          </a:xfrm>
          <a:prstGeom prst="roundRect">
            <a:avLst>
              <a:gd name="adj" fmla="val 28491"/>
            </a:avLst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সতেন্দ্রনাথ দত্তের জন্ম কত সালে ?                                                         </a:t>
            </a:r>
          </a:p>
          <a:p>
            <a:pPr marL="342900" indent="-342900">
              <a:buFontTx/>
              <a:buAutoNum type="arabicPeriod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বিভোল শব্দের অর্থ কি ?                                                        </a:t>
            </a:r>
          </a:p>
          <a:p>
            <a:pPr marL="342900" indent="-342900">
              <a:buFontTx/>
              <a:buAutoNum type="arabicPeriod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“ঝর্ণাকে ভয় দেখায় কে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3048794" y="151003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457200" y="3505200"/>
            <a:ext cx="8382000" cy="1371600"/>
          </a:xfrm>
          <a:prstGeom prst="roundRect">
            <a:avLst>
              <a:gd name="adj" fmla="val 2849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ঝর্ণার গান’’ কবিতায় ঝর্ণার গতি কবিকে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ভাবে আন্দোলিত করেছে তা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icture19854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085" y="990600"/>
            <a:ext cx="6248400" cy="461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2000" y="2895600"/>
            <a:ext cx="69305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imated_Waterfall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686800" cy="432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3068634"/>
            <a:ext cx="6629400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381000"/>
            <a:ext cx="2362200" cy="23363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" name="TextBox 10"/>
          <p:cNvSpPr txBox="1"/>
          <p:nvPr/>
        </p:nvSpPr>
        <p:spPr>
          <a:xfrm>
            <a:off x="2133600" y="2844344"/>
            <a:ext cx="51816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 ১ম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ঝর্ণার গান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কবিতা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962400" cy="240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images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 descr="images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429000"/>
            <a:ext cx="3886200" cy="239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3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990600"/>
            <a:ext cx="396240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 Single Corner Rectangle 4"/>
          <p:cNvSpPr/>
          <p:nvPr/>
        </p:nvSpPr>
        <p:spPr>
          <a:xfrm>
            <a:off x="1219200" y="59817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143000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23900" y="28194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ঝর্ণার গান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সতেন্দ্রনাথ দত্ত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1600200"/>
            <a:ext cx="73152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838200" y="5410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835758" y="4572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56469" y="4495800"/>
            <a:ext cx="6054566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ঝর্ণা ” কবিতাটি আবৃতি করতে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51255" y="3657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06432" y="5486400"/>
            <a:ext cx="6699368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“ঝর্ণা ” কি বলতে পারবে 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8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1" descr="Wallpaper04935"/>
          <p:cNvSpPr>
            <a:spLocks noChangeArrowheads="1"/>
          </p:cNvSpPr>
          <p:nvPr/>
        </p:nvSpPr>
        <p:spPr bwMode="auto">
          <a:xfrm>
            <a:off x="2732087" y="496014"/>
            <a:ext cx="3429000" cy="64698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9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066800"/>
            <a:ext cx="3124200" cy="31242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867400" y="4959350"/>
            <a:ext cx="2743200" cy="510778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9600" y="1987550"/>
            <a:ext cx="4648200" cy="578882"/>
          </a:xfrm>
          <a:prstGeom prst="flowChartAlternateProcess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জন্ম: ১৮৮২ সাল, কলকাতা</a:t>
            </a:r>
            <a:endParaRPr lang="en-US" sz="28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09600" y="2825750"/>
            <a:ext cx="4648200" cy="442674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গ্রন্থ: বেণু ও বীণা, কুহু ও কেকা ইত্যাদি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9600" y="3579813"/>
            <a:ext cx="4648200" cy="578882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>
                <a:latin typeface="NikoshBAN" pitchFamily="2" charset="0"/>
                <a:cs typeface="NikoshBAN" pitchFamily="2" charset="0"/>
              </a:rPr>
              <a:t>ছদ্ম নাম: ছন্দের জাদুকর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3400" y="4425950"/>
            <a:ext cx="4800600" cy="510778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ব্যাবসা,পরে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কর্ম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33400" y="5264150"/>
            <a:ext cx="4800600" cy="578882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>
                <a:latin typeface="NikoshBAN" pitchFamily="2" charset="0"/>
                <a:cs typeface="NikoshBAN" pitchFamily="2" charset="0"/>
              </a:rPr>
              <a:t>মৃত্যু: ১৯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২ সাল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2590800" y="762000"/>
            <a:ext cx="4724400" cy="2286000"/>
          </a:xfrm>
          <a:prstGeom prst="wedgeEllipseCallout">
            <a:avLst>
              <a:gd name="adj1" fmla="val 22601"/>
              <a:gd name="adj2" fmla="val 94256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71600" y="4076881"/>
            <a:ext cx="7162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467</Words>
  <Application>Microsoft Office PowerPoint</Application>
  <PresentationFormat>On-screen Show (4:3)</PresentationFormat>
  <Paragraphs>108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ismail - [2010]</cp:lastModifiedBy>
  <cp:revision>157</cp:revision>
  <dcterms:created xsi:type="dcterms:W3CDTF">2016-03-24T14:41:31Z</dcterms:created>
  <dcterms:modified xsi:type="dcterms:W3CDTF">2020-03-13T16:27:50Z</dcterms:modified>
</cp:coreProperties>
</file>