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57" r:id="rId3"/>
    <p:sldId id="258" r:id="rId4"/>
    <p:sldId id="275" r:id="rId5"/>
    <p:sldId id="261" r:id="rId6"/>
    <p:sldId id="274" r:id="rId7"/>
    <p:sldId id="269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B3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31" autoAdjust="0"/>
  </p:normalViewPr>
  <p:slideViewPr>
    <p:cSldViewPr>
      <p:cViewPr>
        <p:scale>
          <a:sx n="100" d="100"/>
          <a:sy n="100" d="100"/>
        </p:scale>
        <p:origin x="-138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309CB-ED69-49E9-8729-67CFD6E29F68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13785-5C66-48A4-9B40-A14458CED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4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13785-5C66-48A4-9B40-A14458CEDFA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13785-5C66-48A4-9B40-A14458CEDFA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ose-flower-500x5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590800"/>
            <a:ext cx="6324600" cy="40391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2667000" y="385971"/>
            <a:ext cx="4648200" cy="184665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solidFill>
                  <a:srgbClr val="0070C0"/>
                </a:solidFill>
                <a:latin typeface="SolaimanLipi" pitchFamily="65" charset="0"/>
                <a:cs typeface="SolaimanLipi" pitchFamily="65" charset="0"/>
              </a:rPr>
              <a:t>স্বাগতম</a:t>
            </a:r>
            <a:endParaRPr lang="en-US" sz="9600" dirty="0">
              <a:solidFill>
                <a:srgbClr val="0070C0"/>
              </a:solidFill>
              <a:latin typeface="SolaimanLipi" pitchFamily="65" charset="0"/>
              <a:cs typeface="SolaimanLipi" pitchFamily="65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10000" y="762000"/>
            <a:ext cx="2362200" cy="1981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0" y="3429000"/>
            <a:ext cx="2590800" cy="1600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B050"/>
                </a:solidFill>
                <a:latin typeface="SolaimanLipi" pitchFamily="65" charset="0"/>
                <a:cs typeface="SolaimanLipi" pitchFamily="65" charset="0"/>
              </a:rPr>
              <a:t>বাহক চেক/</a:t>
            </a:r>
            <a:r>
              <a:rPr lang="en-US" sz="3600" dirty="0" smtClean="0">
                <a:solidFill>
                  <a:srgbClr val="00B050"/>
                </a:solidFill>
                <a:latin typeface="SolaimanLipi" pitchFamily="65" charset="0"/>
                <a:cs typeface="SolaimanLipi" pitchFamily="65" charset="0"/>
              </a:rPr>
              <a:t>Bearer  </a:t>
            </a:r>
            <a:r>
              <a:rPr lang="en-US" sz="3600" dirty="0" err="1" smtClean="0">
                <a:solidFill>
                  <a:srgbClr val="00B050"/>
                </a:solidFill>
                <a:latin typeface="SolaimanLipi" pitchFamily="65" charset="0"/>
                <a:cs typeface="SolaimanLipi" pitchFamily="65" charset="0"/>
              </a:rPr>
              <a:t>Cheque</a:t>
            </a:r>
            <a:endParaRPr lang="en-US" sz="3600" dirty="0">
              <a:solidFill>
                <a:srgbClr val="00B050"/>
              </a:solidFill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91200" y="3429000"/>
            <a:ext cx="2667000" cy="1752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C000"/>
                </a:solidFill>
                <a:latin typeface="SolaimanLipi" pitchFamily="65" charset="0"/>
                <a:cs typeface="SolaimanLipi" pitchFamily="65" charset="0"/>
              </a:rPr>
              <a:t>হুকুম চেক/</a:t>
            </a:r>
            <a:r>
              <a:rPr lang="en-US" sz="3600" dirty="0" smtClean="0">
                <a:solidFill>
                  <a:srgbClr val="FFC000"/>
                </a:solidFill>
                <a:latin typeface="SolaimanLipi" pitchFamily="65" charset="0"/>
                <a:cs typeface="SolaimanLipi" pitchFamily="65" charset="0"/>
              </a:rPr>
              <a:t>Order </a:t>
            </a:r>
            <a:r>
              <a:rPr lang="en-US" sz="3600" dirty="0" err="1" smtClean="0">
                <a:solidFill>
                  <a:srgbClr val="FFC000"/>
                </a:solidFill>
                <a:latin typeface="SolaimanLipi" pitchFamily="65" charset="0"/>
                <a:cs typeface="SolaimanLipi" pitchFamily="65" charset="0"/>
              </a:rPr>
              <a:t>Cheque</a:t>
            </a:r>
            <a:endParaRPr lang="en-US" sz="3600" dirty="0">
              <a:solidFill>
                <a:srgbClr val="FFC000"/>
              </a:solidFill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095750" y="2724150"/>
            <a:ext cx="1676400" cy="18288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3400" y="1371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C00000"/>
                </a:solidFill>
                <a:latin typeface="SolaimanLipi" pitchFamily="65" charset="0"/>
                <a:cs typeface="SolaimanLipi" pitchFamily="65" charset="0"/>
              </a:rPr>
              <a:t>চেক</a:t>
            </a:r>
            <a:endParaRPr lang="en-US" sz="3600" dirty="0">
              <a:solidFill>
                <a:srgbClr val="C00000"/>
              </a:solidFill>
              <a:latin typeface="SolaimanLipi" pitchFamily="65" charset="0"/>
              <a:cs typeface="SolaimanLipi" pitchFamily="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685800"/>
            <a:ext cx="2209800" cy="2057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বাহক চেক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685800"/>
            <a:ext cx="2209800" cy="19812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হুকুম চেক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657600" y="2590800"/>
            <a:ext cx="1219200" cy="14478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57400" y="4038600"/>
            <a:ext cx="4114800" cy="2209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দাগকাটা চেক/</a:t>
            </a:r>
            <a:r>
              <a:rPr lang="en-US" sz="3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cross </a:t>
            </a:r>
            <a:r>
              <a:rPr lang="en-US" sz="36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cheque</a:t>
            </a:r>
            <a:endParaRPr lang="en-US" sz="36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d-ac-payee-on-top-left-while-writing-chequ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050" y="2028825"/>
            <a:ext cx="4533900" cy="2800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4600" y="8382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চেকটি লক্ষ কর :-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4648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দাগকাটা চেক</a:t>
            </a:r>
            <a:endParaRPr lang="en-US" sz="3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52578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 ধরনের ব্যাংক চেক 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Account Payee </a:t>
            </a: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হয়।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3810000"/>
            <a:ext cx="1524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Janata</a:t>
            </a:r>
            <a:r>
              <a:rPr lang="en-US" dirty="0" smtClean="0"/>
              <a:t> Bank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3276600"/>
            <a:ext cx="457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bn-BD" sz="4000" b="1" dirty="0" smtClean="0">
                <a:solidFill>
                  <a:srgbClr val="00B050"/>
                </a:solidFill>
                <a:latin typeface="SolaimanLipi" pitchFamily="65" charset="0"/>
                <a:cs typeface="SolaimanLipi" pitchFamily="65" charset="0"/>
              </a:rPr>
              <a:t>বাহক/হুকুম চেককে কিভাবে দাগকাটা চেকে পরিণত করা যায়? নমুনা এঁকে দেখাও। </a:t>
            </a:r>
            <a:endParaRPr lang="en-US" sz="4000" b="1" dirty="0">
              <a:solidFill>
                <a:srgbClr val="00B050"/>
              </a:solidFill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81000"/>
            <a:ext cx="4876800" cy="1466851"/>
          </a:xfrm>
        </p:spPr>
        <p:txBody>
          <a:bodyPr>
            <a:normAutofit/>
          </a:bodyPr>
          <a:lstStyle/>
          <a:p>
            <a:r>
              <a:rPr lang="bn-BD" u="sng" dirty="0" smtClean="0">
                <a:solidFill>
                  <a:srgbClr val="FF0000"/>
                </a:solidFill>
                <a:latin typeface="SolaimanLipi" pitchFamily="65" charset="0"/>
                <a:cs typeface="SolaimanLipi" pitchFamily="65" charset="0"/>
              </a:rPr>
              <a:t>একক কাজঃ</a:t>
            </a:r>
            <a:endParaRPr lang="en-US" u="sng" dirty="0">
              <a:solidFill>
                <a:srgbClr val="FF0000"/>
              </a:solidFill>
              <a:latin typeface="SolaimanLipi" pitchFamily="65" charset="0"/>
              <a:cs typeface="SolaimanLipi" pitchFamily="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2286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bn-BD" sz="3600" dirty="0" smtClean="0">
                <a:solidFill>
                  <a:srgbClr val="00B050"/>
                </a:solidFill>
                <a:latin typeface="SolaimanLipi" pitchFamily="65" charset="0"/>
                <a:cs typeface="SolaimanLipi" pitchFamily="65" charset="0"/>
              </a:rPr>
              <a:t>একটি চেক আঁক এবং তার বিভিন্ন অংশেরপরিচয় দাও।</a:t>
            </a:r>
          </a:p>
          <a:p>
            <a:pPr>
              <a:buFont typeface="Arial" pitchFamily="34" charset="0"/>
              <a:buChar char="•"/>
            </a:pPr>
            <a:r>
              <a:rPr lang="bn-BD" sz="3600" dirty="0" smtClean="0">
                <a:solidFill>
                  <a:srgbClr val="0070C0"/>
                </a:solidFill>
                <a:latin typeface="SolaimanLipi" pitchFamily="65" charset="0"/>
                <a:cs typeface="SolaimanLipi" pitchFamily="65" charset="0"/>
              </a:rPr>
              <a:t>চেকটির বিভিন্ন অংশ পূরণ কর।</a:t>
            </a:r>
            <a:endParaRPr lang="en-US" sz="3600" dirty="0">
              <a:solidFill>
                <a:srgbClr val="0070C0"/>
              </a:solidFill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57200"/>
            <a:ext cx="3886200" cy="914400"/>
          </a:xfrm>
        </p:spPr>
        <p:txBody>
          <a:bodyPr/>
          <a:lstStyle/>
          <a:p>
            <a:pPr marL="182880" indent="0">
              <a:buNone/>
            </a:pP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লীয়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by-store-business-che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914375"/>
            <a:ext cx="4038600" cy="2377514"/>
          </a:xfrm>
          <a:prstGeom prst="rect">
            <a:avLst/>
          </a:prstGeom>
        </p:spPr>
      </p:pic>
      <p:pic>
        <p:nvPicPr>
          <p:cNvPr id="5" name="Picture 4" descr="cheque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28600"/>
            <a:ext cx="4038600" cy="2133600"/>
          </a:xfrm>
          <a:prstGeom prst="rect">
            <a:avLst/>
          </a:prstGeom>
        </p:spPr>
      </p:pic>
      <p:pic>
        <p:nvPicPr>
          <p:cNvPr id="6" name="Picture 5" descr="add-ac-payee-on-top-left-while-writing-chequ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2838480"/>
            <a:ext cx="4287158" cy="26479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14400" y="533400"/>
            <a:ext cx="3276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SolaimanLipi" pitchFamily="65" charset="0"/>
                <a:cs typeface="SolaimanLipi" pitchFamily="65" charset="0"/>
              </a:rPr>
              <a:t>মূল্যায়নঃ</a:t>
            </a:r>
            <a:endParaRPr lang="en-US" sz="3200" dirty="0"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5486430"/>
            <a:ext cx="6629400" cy="10772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n-BD" sz="3200" b="1" dirty="0" smtClean="0">
                <a:solidFill>
                  <a:srgbClr val="00B050"/>
                </a:solidFill>
                <a:latin typeface="SolaimanLipi" pitchFamily="65" charset="0"/>
                <a:cs typeface="SolaimanLipi" pitchFamily="65" charset="0"/>
              </a:rPr>
              <a:t>উপরোক্ত চেকগুলো কী ধরনের চেক </a:t>
            </a:r>
            <a:r>
              <a:rPr lang="en-US" sz="3200" b="1" dirty="0" smtClean="0">
                <a:solidFill>
                  <a:srgbClr val="00B050"/>
                </a:solidFill>
                <a:latin typeface="SolaimanLipi" pitchFamily="65" charset="0"/>
                <a:cs typeface="SolaimanLipi" pitchFamily="65" charset="0"/>
              </a:rPr>
              <a:t>(</a:t>
            </a:r>
            <a:r>
              <a:rPr lang="bn-BD" sz="3200" b="1" dirty="0" smtClean="0">
                <a:solidFill>
                  <a:srgbClr val="00B050"/>
                </a:solidFill>
                <a:latin typeface="SolaimanLipi" pitchFamily="65" charset="0"/>
                <a:cs typeface="SolaimanLipi" pitchFamily="65" charset="0"/>
              </a:rPr>
              <a:t>বাংলায়) বল?</a:t>
            </a:r>
            <a:endParaRPr lang="en-US" sz="3200" b="1" dirty="0">
              <a:solidFill>
                <a:srgbClr val="00B050"/>
              </a:solidFill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7400" y="4343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order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39624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A/C payee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381000"/>
            <a:ext cx="1295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Janata</a:t>
            </a:r>
            <a:r>
              <a:rPr lang="en-US" dirty="0" smtClean="0"/>
              <a:t> Bank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4724401"/>
            <a:ext cx="14478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Janata</a:t>
            </a:r>
            <a:r>
              <a:rPr lang="en-US" dirty="0" smtClean="0"/>
              <a:t> Bank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90600" y="3733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Janata</a:t>
            </a:r>
            <a:r>
              <a:rPr lang="en-US" dirty="0" smtClean="0"/>
              <a:t> Bank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514600"/>
            <a:ext cx="7467600" cy="27432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bn-BD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rgbClr val="00B050"/>
                </a:solidFill>
                <a:latin typeface="SolaimanLipi" pitchFamily="65" charset="0"/>
                <a:cs typeface="SolaimanLipi" pitchFamily="65" charset="0"/>
              </a:rPr>
              <a:t>বাহক/হুকুম চেকের তুলনায় দাগকাটা চেক কেন অধিক নিরাপদ?ব্যাখ্যা কর?</a:t>
            </a:r>
            <a:endParaRPr lang="en-US" sz="4400" b="1" dirty="0">
              <a:solidFill>
                <a:srgbClr val="00B050"/>
              </a:solidFill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457200"/>
            <a:ext cx="4267200" cy="13144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বাড়ীর কাজঃ</a:t>
            </a:r>
            <a:endParaRPr lang="en-US" sz="48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62000"/>
            <a:ext cx="51054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olaimanLipi" pitchFamily="65" charset="0"/>
                <a:cs typeface="SolaimanLipi" pitchFamily="65" charset="0"/>
              </a:rPr>
              <a:t>সকলকে</a:t>
            </a:r>
            <a:r>
              <a:rPr lang="en-US" sz="4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4800" dirty="0" err="1" smtClean="0">
                <a:latin typeface="SolaimanLipi" pitchFamily="65" charset="0"/>
                <a:cs typeface="SolaimanLipi" pitchFamily="65" charset="0"/>
              </a:rPr>
              <a:t>ধন্যবাদ</a:t>
            </a:r>
            <a:endParaRPr lang="en-US" sz="4800" dirty="0">
              <a:latin typeface="SolaimanLipi" pitchFamily="65" charset="0"/>
              <a:cs typeface="SolaimanLipi" pitchFamily="65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8800"/>
            <a:ext cx="7524750" cy="4048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533400"/>
            <a:ext cx="4038600" cy="8842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b="1" dirty="0" smtClean="0">
                <a:solidFill>
                  <a:srgbClr val="0070C0"/>
                </a:solidFill>
                <a:latin typeface="SolaimanLipi" pitchFamily="65" charset="0"/>
                <a:cs typeface="SolaimanLipi" pitchFamily="65" charset="0"/>
              </a:rPr>
              <a:t>শিক্ষক পরিচিতি</a:t>
            </a:r>
            <a:endParaRPr lang="en-US" b="1" dirty="0">
              <a:solidFill>
                <a:srgbClr val="FF0000"/>
              </a:solidFill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2438400"/>
            <a:ext cx="5029200" cy="2514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8700" b="1" dirty="0" smtClean="0">
              <a:solidFill>
                <a:srgbClr val="0070C0"/>
              </a:solidFill>
              <a:latin typeface="SolaimanLipi" pitchFamily="65" charset="0"/>
              <a:cs typeface="SolaimanLipi" pitchFamily="65" charset="0"/>
            </a:endParaRPr>
          </a:p>
          <a:p>
            <a:pPr>
              <a:buNone/>
            </a:pPr>
            <a:r>
              <a:rPr lang="en-US" sz="14800" b="1" dirty="0" err="1" smtClean="0">
                <a:solidFill>
                  <a:srgbClr val="0070C0"/>
                </a:solidFill>
                <a:latin typeface="SolaimanLipi" pitchFamily="65" charset="0"/>
                <a:cs typeface="SolaimanLipi" pitchFamily="65" charset="0"/>
              </a:rPr>
              <a:t>মোঃ</a:t>
            </a:r>
            <a:r>
              <a:rPr lang="en-US" sz="14800" b="1" dirty="0" smtClean="0">
                <a:solidFill>
                  <a:srgbClr val="0070C0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4800" b="1" dirty="0" err="1" smtClean="0">
                <a:solidFill>
                  <a:srgbClr val="0070C0"/>
                </a:solidFill>
                <a:latin typeface="SolaimanLipi" pitchFamily="65" charset="0"/>
                <a:cs typeface="SolaimanLipi" pitchFamily="65" charset="0"/>
              </a:rPr>
              <a:t>মিজানুর</a:t>
            </a:r>
            <a:r>
              <a:rPr lang="en-US" sz="14800" b="1" dirty="0" smtClean="0">
                <a:solidFill>
                  <a:srgbClr val="0070C0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4800" b="1" dirty="0" err="1" smtClean="0">
                <a:solidFill>
                  <a:srgbClr val="0070C0"/>
                </a:solidFill>
                <a:latin typeface="SolaimanLipi" pitchFamily="65" charset="0"/>
                <a:cs typeface="SolaimanLipi" pitchFamily="65" charset="0"/>
              </a:rPr>
              <a:t>রহমান</a:t>
            </a:r>
            <a:endParaRPr lang="en-US" sz="14800" b="1" dirty="0" smtClean="0">
              <a:solidFill>
                <a:srgbClr val="0070C0"/>
              </a:solidFill>
              <a:latin typeface="SolaimanLipi" pitchFamily="65" charset="0"/>
              <a:cs typeface="SolaimanLipi" pitchFamily="65" charset="0"/>
            </a:endParaRPr>
          </a:p>
          <a:p>
            <a:pPr>
              <a:buNone/>
            </a:pPr>
            <a:r>
              <a:rPr lang="bn-BD" sz="9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সহকারী শিক্ষক </a:t>
            </a:r>
            <a:r>
              <a:rPr lang="bn-BD" sz="8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(ব্যবসায় শিক্ষা)</a:t>
            </a:r>
            <a:endParaRPr lang="en-US" sz="8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SolaimanLipi" pitchFamily="65" charset="0"/>
              <a:cs typeface="SolaimanLipi" pitchFamily="65" charset="0"/>
            </a:endParaRPr>
          </a:p>
          <a:p>
            <a:pPr>
              <a:buNone/>
            </a:pPr>
            <a:r>
              <a:rPr lang="en-US" sz="9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বলইবুনিয়া</a:t>
            </a:r>
            <a:r>
              <a:rPr lang="en-US" sz="9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9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মাধ্যমিক</a:t>
            </a:r>
            <a:r>
              <a:rPr lang="en-US" sz="9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9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বিদ্যালয়</a:t>
            </a:r>
            <a:endParaRPr lang="en-US" sz="9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SolaimanLipi" pitchFamily="65" charset="0"/>
              <a:cs typeface="SolaimanLipi" pitchFamily="65" charset="0"/>
            </a:endParaRPr>
          </a:p>
          <a:p>
            <a:pPr>
              <a:buNone/>
            </a:pPr>
            <a:r>
              <a:rPr lang="en-US" sz="9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বেতাগী,বরগুনা</a:t>
            </a:r>
            <a:r>
              <a:rPr lang="en-US" sz="9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।</a:t>
            </a:r>
            <a:endParaRPr lang="bn-BD" sz="9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SolaimanLipi" pitchFamily="65" charset="0"/>
              <a:cs typeface="SolaimanLipi" pitchFamily="65" charset="0"/>
            </a:endParaRPr>
          </a:p>
          <a:p>
            <a:pPr>
              <a:buNone/>
            </a:pP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542032"/>
            <a:ext cx="1667256" cy="1801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19200"/>
            <a:ext cx="6019800" cy="21475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TextBox 8"/>
          <p:cNvSpPr txBox="1"/>
          <p:nvPr/>
        </p:nvSpPr>
        <p:spPr>
          <a:xfrm flipH="1">
            <a:off x="0" y="3657600"/>
            <a:ext cx="6096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657600"/>
            <a:ext cx="6400800" cy="27703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228600"/>
            <a:ext cx="36576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SolaimanLipi" pitchFamily="65" charset="0"/>
                <a:cs typeface="SolaimanLipi" pitchFamily="65" charset="0"/>
              </a:rPr>
              <a:t>নিচের</a:t>
            </a:r>
            <a:r>
              <a:rPr lang="en-US" sz="32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 smtClean="0">
                <a:latin typeface="SolaimanLipi" pitchFamily="65" charset="0"/>
                <a:cs typeface="SolaimanLipi" pitchFamily="65" charset="0"/>
              </a:rPr>
              <a:t>ছবি</a:t>
            </a:r>
            <a:r>
              <a:rPr lang="en-US" sz="32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 smtClean="0">
                <a:latin typeface="SolaimanLipi" pitchFamily="65" charset="0"/>
                <a:cs typeface="SolaimanLipi" pitchFamily="65" charset="0"/>
              </a:rPr>
              <a:t>দুটি</a:t>
            </a:r>
            <a:r>
              <a:rPr lang="en-US" sz="32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 smtClean="0">
                <a:latin typeface="SolaimanLipi" pitchFamily="65" charset="0"/>
                <a:cs typeface="SolaimanLipi" pitchFamily="65" charset="0"/>
              </a:rPr>
              <a:t>দেখ</a:t>
            </a:r>
            <a:r>
              <a:rPr lang="en-US" sz="3200" dirty="0" smtClean="0">
                <a:latin typeface="SolaimanLipi" pitchFamily="65" charset="0"/>
                <a:cs typeface="SolaimanLipi" pitchFamily="65" charset="0"/>
              </a:rPr>
              <a:t> </a:t>
            </a:r>
            <a:endParaRPr lang="en-US" sz="3200" dirty="0">
              <a:latin typeface="SolaimanLipi" pitchFamily="65" charset="0"/>
              <a:cs typeface="SolaimanLipi" pitchFamily="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752600"/>
            <a:ext cx="7524750" cy="40481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676400" y="762000"/>
            <a:ext cx="556260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তোমরা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কি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বলতে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পারো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নিচের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ছবিটি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কিসের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 ?</a:t>
            </a:r>
            <a:endParaRPr lang="en-US" sz="2000" dirty="0">
              <a:latin typeface="SolaimanLipi" pitchFamily="65" charset="0"/>
              <a:cs typeface="SolaimanLipi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90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924050"/>
            <a:ext cx="8229600" cy="186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0D0DB3"/>
                </a:solidFill>
                <a:latin typeface="SolaimanLipi" pitchFamily="65" charset="0"/>
                <a:cs typeface="SolaimanLipi" pitchFamily="65" charset="0"/>
              </a:rPr>
              <a:t>ব্যাংক চেক</a:t>
            </a:r>
            <a:endParaRPr lang="en-US" sz="11500" dirty="0">
              <a:solidFill>
                <a:srgbClr val="0D0DB3"/>
              </a:solidFill>
              <a:latin typeface="SolaimanLipi" pitchFamily="65" charset="0"/>
              <a:cs typeface="SolaimanLipi" pitchFamily="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4000" b="1" dirty="0" smtClean="0">
                <a:solidFill>
                  <a:srgbClr val="002060"/>
                </a:solidFill>
                <a:latin typeface="SolaimanLipi" pitchFamily="65" charset="0"/>
                <a:cs typeface="SolaimanLipi" pitchFamily="65" charset="0"/>
              </a:rPr>
              <a:t>এ পাঠ শেষে শিক্ষার্থীরা</a:t>
            </a:r>
            <a:r>
              <a:rPr lang="bn-BD" sz="4000" b="1" dirty="0" smtClean="0">
                <a:solidFill>
                  <a:srgbClr val="002060"/>
                </a:solidFill>
                <a:latin typeface="SolaimanLipi" pitchFamily="65" charset="0"/>
                <a:cs typeface="SolaimanLipi" pitchFamily="65" charset="0"/>
              </a:rPr>
              <a:t>...</a:t>
            </a:r>
            <a:endParaRPr lang="en-US" sz="4000" b="1" dirty="0" smtClean="0">
              <a:solidFill>
                <a:srgbClr val="002060"/>
              </a:solidFill>
              <a:latin typeface="SolaimanLipi" pitchFamily="65" charset="0"/>
              <a:cs typeface="SolaimanLipi" pitchFamily="65" charset="0"/>
            </a:endParaRPr>
          </a:p>
          <a:p>
            <a:endParaRPr lang="bn-BD" sz="3600" b="1" dirty="0" smtClean="0">
              <a:solidFill>
                <a:srgbClr val="002060"/>
              </a:solidFill>
              <a:latin typeface="SolaimanLipi" pitchFamily="65" charset="0"/>
              <a:cs typeface="SolaimanLipi" pitchFamily="65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চেক কী তা বলতে পারবে।</a:t>
            </a:r>
          </a:p>
          <a:p>
            <a:pPr algn="just">
              <a:buFont typeface="Wingdings" pitchFamily="2" charset="2"/>
              <a:buChar char="Ø"/>
            </a:pPr>
            <a:r>
              <a:rPr lang="bn-BD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চেকের বিভিন্ন অংশ চিহ্নিত করতে পারবে।</a:t>
            </a:r>
          </a:p>
          <a:p>
            <a:pPr algn="just">
              <a:buFont typeface="Wingdings" pitchFamily="2" charset="2"/>
              <a:buChar char="Ø"/>
            </a:pPr>
            <a:r>
              <a:rPr lang="bn-BD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বিভিন্ন প্রকার চেকের বর্ণনা করতে পারবে।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381000"/>
            <a:ext cx="2895600" cy="131445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bn-BD" sz="60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6000" b="1" u="sng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equ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57200"/>
            <a:ext cx="6858000" cy="3276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3886200"/>
            <a:ext cx="6019800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solidFill>
                  <a:srgbClr val="FF0000"/>
                </a:solidFill>
                <a:latin typeface="SolaimanLipi" pitchFamily="65" charset="0"/>
                <a:cs typeface="SolaimanLipi" pitchFamily="65" charset="0"/>
              </a:rPr>
              <a:t>চেকের বিভিন্ন অংশঃ-</a:t>
            </a:r>
          </a:p>
          <a:p>
            <a:pPr algn="just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laimanLipi" pitchFamily="65" charset="0"/>
                <a:cs typeface="SolaimanLipi" pitchFamily="65" charset="0"/>
              </a:rPr>
              <a:t>গ্রাহকের অংশ,চেক নম্বর, ব্যাংকের নাম ও শাখা,হিসাব নম্বর,তারিখ,চেকের বাহক,টাকার অংক কথায়,টাকার অংক সংখ্যায়,স্বাক্ষর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SolaimanLipi" pitchFamily="65" charset="0"/>
              <a:cs typeface="SolaimanLipi" pitchFamily="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eque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04800"/>
            <a:ext cx="5238750" cy="2133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0" y="3733800"/>
            <a:ext cx="662940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SolaimanLipi" pitchFamily="65" charset="0"/>
                <a:cs typeface="SolaimanLipi" pitchFamily="65" charset="0"/>
              </a:rPr>
              <a:t>যে কোন ব্যাক্তি উক্ত ব্যাংক চেক দিয়ে টাকা উত্তোলন করতে পারবে। </a:t>
            </a:r>
            <a:endParaRPr lang="en-US" sz="3200" dirty="0">
              <a:solidFill>
                <a:srgbClr val="7030A0"/>
              </a:solidFill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24384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SolaimanLipi" pitchFamily="65" charset="0"/>
                <a:cs typeface="SolaimanLipi" pitchFamily="65" charset="0"/>
              </a:rPr>
              <a:t>বাহক চেক</a:t>
            </a:r>
            <a:endParaRPr lang="en-US" sz="4000" dirty="0">
              <a:solidFill>
                <a:srgbClr val="002060"/>
              </a:solidFill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457200"/>
            <a:ext cx="1371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JanataBank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by-store-business-che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04800"/>
            <a:ext cx="6844352" cy="28098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76600" y="34290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SolaimanLipi" pitchFamily="65" charset="0"/>
                <a:cs typeface="SolaimanLipi" pitchFamily="65" charset="0"/>
              </a:rPr>
              <a:t>হুকুম চেক</a:t>
            </a:r>
            <a:endParaRPr lang="en-US" sz="4000" dirty="0">
              <a:solidFill>
                <a:srgbClr val="00B050"/>
              </a:solidFill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7275" y="4343400"/>
            <a:ext cx="6400800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SolaimanLipi" pitchFamily="65" charset="0"/>
                <a:cs typeface="SolaimanLipi" pitchFamily="65" charset="0"/>
              </a:rPr>
              <a:t>নির্দিষ্ট  কোন ব্যাক্তি উক্ত ব্যাংক চেক দিয়ে টাকা উত্তোলন করতে পারবে।</a:t>
            </a:r>
            <a:endParaRPr lang="en-US" sz="3200" dirty="0">
              <a:solidFill>
                <a:srgbClr val="002060"/>
              </a:solidFill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685800"/>
            <a:ext cx="129862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Janata</a:t>
            </a:r>
            <a:r>
              <a:rPr lang="en-US" dirty="0" smtClean="0"/>
              <a:t> Bank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409</TotalTime>
  <Words>211</Words>
  <Application>Microsoft Office PowerPoint</Application>
  <PresentationFormat>On-screen Show (4:3)</PresentationFormat>
  <Paragraphs>52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Slipstream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শিখনফলঃ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কাজঃ</vt:lpstr>
      <vt:lpstr>দলীয় কাজ</vt:lpstr>
      <vt:lpstr>PowerPoint Presentation</vt:lpstr>
      <vt:lpstr>বাড়ীর কাজঃ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Lab-2</dc:creator>
  <cp:lastModifiedBy>apple</cp:lastModifiedBy>
  <cp:revision>102</cp:revision>
  <dcterms:created xsi:type="dcterms:W3CDTF">2006-08-16T00:00:00Z</dcterms:created>
  <dcterms:modified xsi:type="dcterms:W3CDTF">2020-03-13T06:32:20Z</dcterms:modified>
</cp:coreProperties>
</file>