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9" r:id="rId9"/>
    <p:sldId id="268" r:id="rId10"/>
    <p:sldId id="264" r:id="rId11"/>
    <p:sldId id="270" r:id="rId12"/>
    <p:sldId id="26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4" autoAdjust="0"/>
    <p:restoredTop sz="94660"/>
  </p:normalViewPr>
  <p:slideViewPr>
    <p:cSldViewPr>
      <p:cViewPr varScale="1">
        <p:scale>
          <a:sx n="70" d="100"/>
          <a:sy n="70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DAA7F2-FFE3-4E65-9394-F66CD4F4830F}" type="datetimeFigureOut">
              <a:rPr lang="en-IN" smtClean="0"/>
              <a:t>13-03-2020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F1711A-428D-4B48-9D03-DE5AD6EE922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172" y="7937"/>
            <a:ext cx="53222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2" pitchFamily="2" charset="0"/>
                <a:ea typeface="MS UI Gothic" pitchFamily="34" charset="-128"/>
                <a:cs typeface="Nikosh2" pitchFamily="2" charset="0"/>
              </a:rPr>
              <a:t>সবাইকে</a:t>
            </a:r>
            <a:r>
              <a:rPr lang="en-US" sz="6600" b="1" dirty="0" smtClean="0">
                <a:solidFill>
                  <a:srgbClr val="C00000"/>
                </a:solidFill>
                <a:latin typeface="Nikosh2" pitchFamily="2" charset="0"/>
                <a:ea typeface="MS UI Gothic" pitchFamily="34" charset="-128"/>
                <a:cs typeface="Nikosh2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2" pitchFamily="2" charset="0"/>
                <a:ea typeface="MS UI Gothic" pitchFamily="34" charset="-128"/>
                <a:cs typeface="Nikosh2" pitchFamily="2" charset="0"/>
              </a:rPr>
              <a:t>স্বাগতম</a:t>
            </a:r>
            <a:endParaRPr lang="en-IN" sz="6600" b="1" dirty="0"/>
          </a:p>
        </p:txBody>
      </p:sp>
      <p:sp>
        <p:nvSpPr>
          <p:cNvPr id="4" name="AutoShape 2" descr="Image result for প্রাথমিকের ছাত্র ছাত্র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প্রাথমিকের ছাত্র ছাত্র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6" y="1118434"/>
            <a:ext cx="8736905" cy="537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3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47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252" y="119675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সবজিকে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IN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64" y="2520191"/>
            <a:ext cx="58578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8478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সবজিকে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২) 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টাটকা রাখতে চাইলে বাড়িতে এনেই ধোয়ার দরকার নেই। বরং ঝুড়িতে ভরে অন্ধকার অথচ হাওয়া চলাচল করে এমন জায়গায়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নিলেই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খেয়ে সুস্থ শিশ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3131840" y="548680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8884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en-IN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916" y="1166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/>
              <a:t>   </a:t>
            </a:r>
            <a:r>
              <a:rPr lang="en-US" sz="5400" b="1" i="1" dirty="0" err="1" smtClean="0"/>
              <a:t>ধন্যবাদ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সবাইকে</a:t>
            </a:r>
            <a:endParaRPr lang="en-IN" sz="5400" b="1" i="1" dirty="0"/>
          </a:p>
        </p:txBody>
      </p:sp>
      <p:pic>
        <p:nvPicPr>
          <p:cNvPr id="2050" name="Picture 2" descr="D:\Rupa's contents\Rupa's PNG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8" y="1250074"/>
            <a:ext cx="7416824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641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598" y="756307"/>
            <a:ext cx="3657600" cy="4724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8685" r="42360" b="69962"/>
          <a:stretch>
            <a:fillRect/>
          </a:stretch>
        </p:blipFill>
        <p:spPr bwMode="auto">
          <a:xfrm>
            <a:off x="3048000" y="3048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0" y="685800"/>
            <a:ext cx="3581400" cy="5105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3124200" y="3505200"/>
            <a:ext cx="2667000" cy="2514600"/>
          </a:xfrm>
          <a:prstGeom prst="flowChartPredefinedProcess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রুপা</a:t>
            </a:r>
            <a:r>
              <a:rPr lang="en-US" sz="4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মল্লিক</a:t>
            </a:r>
            <a:r>
              <a:rPr lang="en-US" sz="4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রুপু</a:t>
            </a:r>
            <a:endParaRPr lang="en-US" sz="40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7598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5029200" cy="15696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………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284984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৬.২.১ 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17043"/>
              </p:ext>
            </p:extLst>
          </p:nvPr>
        </p:nvGraphicFramePr>
        <p:xfrm>
          <a:off x="3419872" y="2924944"/>
          <a:ext cx="10588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2924944"/>
                        <a:ext cx="10588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63212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ভিডিও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494934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1663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পচা-বাসি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29309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2" y="188640"/>
            <a:ext cx="8421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IN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শিশুর সবজি খাওয়ার ছব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50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88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80417"/>
            <a:ext cx="612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4" descr="Image result for তাজা শাক সবজি ও 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7" y="849858"/>
            <a:ext cx="3639955" cy="230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Image result for তাজা দেশি 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808012"/>
            <a:ext cx="3750517" cy="23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Image result for তাজা মাছ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11" descr="Image result for তাজা মাছ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3" descr="Image result for তাজা মাছ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7" name="Picture 15" descr="Image result for তাজা মা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15614"/>
            <a:ext cx="2892522" cy="21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779" y="3153881"/>
            <a:ext cx="253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19" y="3153949"/>
            <a:ext cx="231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76461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5222" y="3590668"/>
            <a:ext cx="4645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IN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81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426" y="1124744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162625"/>
            <a:ext cx="47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Image result for টাটকা খাবা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টাটকা খাবা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টাটকা খাবা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37" y="1771075"/>
            <a:ext cx="6831161" cy="410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48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9100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টাটকা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খাবারের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উপকারিতা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ক্ষয়পুরণ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পুর্ণমাত্রায়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টাটকা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অনস্বীকার্য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সস্তা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এবং সহজলভ্য রঙিন ফলমূল শাকসবজি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প্রচুর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চামড়াসহ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296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25</cp:revision>
  <dcterms:created xsi:type="dcterms:W3CDTF">2020-03-06T12:46:35Z</dcterms:created>
  <dcterms:modified xsi:type="dcterms:W3CDTF">2020-03-13T16:28:20Z</dcterms:modified>
</cp:coreProperties>
</file>