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85" r:id="rId3"/>
    <p:sldId id="282" r:id="rId4"/>
    <p:sldId id="261" r:id="rId5"/>
    <p:sldId id="286" r:id="rId6"/>
    <p:sldId id="259" r:id="rId7"/>
    <p:sldId id="288" r:id="rId8"/>
    <p:sldId id="283" r:id="rId9"/>
    <p:sldId id="289" r:id="rId10"/>
    <p:sldId id="263" r:id="rId11"/>
    <p:sldId id="264" r:id="rId12"/>
    <p:sldId id="265" r:id="rId13"/>
    <p:sldId id="266" r:id="rId14"/>
    <p:sldId id="267" r:id="rId15"/>
    <p:sldId id="290" r:id="rId16"/>
    <p:sldId id="292" r:id="rId17"/>
    <p:sldId id="293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FFD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110F7D-4168-4936-AD68-4FD1321CED0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US"/>
        </a:p>
      </dgm:t>
    </dgm:pt>
    <dgm:pt modelId="{9E2DCE46-5F9F-4109-B5E9-68ECD38FA768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sz="3200" dirty="0" smtClean="0">
              <a:latin typeface="NikoshBAN" pitchFamily="2" charset="0"/>
              <a:cs typeface="NikoshBAN" pitchFamily="2" charset="0"/>
            </a:rPr>
            <a:t>খাদ্য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3B83DC80-766B-4B06-BE2A-9374C707D01E}" type="parTrans" cxnId="{31B641E8-F160-4457-B483-C13FB01D4EBD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9E03C68E-FB63-4887-B3C0-304DB33DC60E}" type="sibTrans" cxnId="{31B641E8-F160-4457-B483-C13FB01D4EBD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3D066F2E-DC24-48A4-B388-5F634847A6BE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মাছ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4153A075-D501-40EA-A382-FF4B6696F440}" type="parTrans" cxnId="{330FB811-1DC1-4817-B38F-79F8D181926F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5D4EBFB3-AA35-4E86-916C-5052ADC82DA6}" type="sibTrans" cxnId="{330FB811-1DC1-4817-B38F-79F8D181926F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01171F89-229C-4D6C-9081-B9AC6DBC2DBB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শাক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0E7956D3-F005-4C0E-9AEA-EA5F53136DD1}" type="parTrans" cxnId="{6BBB2382-5F2D-4AEA-A92F-AA56F92C4533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26A96658-2FB7-4CA7-AED1-323C92BB79F2}" type="sibTrans" cxnId="{6BBB2382-5F2D-4AEA-A92F-AA56F92C4533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29DA32BF-E5BD-4D39-840D-0206C39A33F8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sz="2400" dirty="0" smtClean="0">
              <a:latin typeface="NikoshBAN" pitchFamily="2" charset="0"/>
              <a:cs typeface="NikoshBAN" pitchFamily="2" charset="0"/>
            </a:rPr>
            <a:t>সবজি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C2822AE0-2A68-4F49-B7B3-4513C3650EFF}" type="parTrans" cxnId="{8A24BF5D-2617-48E7-89F4-0B5DAE2D8707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C17EFD1B-8DC8-45DC-8558-9CEADE20DF12}" type="sibTrans" cxnId="{8A24BF5D-2617-48E7-89F4-0B5DAE2D8707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F0603387-EB30-4F61-9758-DEBCC2361034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ডাল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07BFC073-027A-48F0-855A-6BD31F786A0C}" type="parTrans" cxnId="{C3D56B4B-04B9-4698-8DAE-20690E3B5C89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25F5480D-724C-4823-BD2C-BD59F888CA3E}" type="sibTrans" cxnId="{C3D56B4B-04B9-4698-8DAE-20690E3B5C89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AB0556B7-0529-41AD-A168-0B80203BA438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পানি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818B0CDD-1266-4785-9F24-B77E8FDDE546}" type="parTrans" cxnId="{2F3C5239-CE65-4382-A210-F3736FBB3109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2C28589B-CB41-4149-A7D6-1CE66B32EC1B}" type="sibTrans" cxnId="{2F3C5239-CE65-4382-A210-F3736FBB3109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1E4805B2-4390-4135-81C7-DAD8FFC9834F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ডিম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B329BDA3-18ED-4B38-BA0B-28F7CC2ED176}" type="parTrans" cxnId="{BB38C000-287D-484D-B2AF-AA7A27EEB732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091944FC-E29E-42B1-B2D8-27A48BE83305}" type="sibTrans" cxnId="{BB38C000-287D-484D-B2AF-AA7A27EEB732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A1BC36BB-14AF-4E4A-97F0-D584C1A1EABC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ভাত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36E7CB7C-F303-48F4-B85D-6BBFDF8430F7}" type="parTrans" cxnId="{57E493EB-7C4C-46F8-9238-7FF0D00DDDB3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E7416608-5902-4CA3-A42D-64A87C915F7A}" type="sibTrans" cxnId="{57E493EB-7C4C-46F8-9238-7FF0D00DDDB3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B6132542-2CA9-4779-93A7-C31069E38B73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রুটি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AF45609C-1205-4C68-9E7D-2CB7C589A0C9}" type="parTrans" cxnId="{52BC8F25-3CFA-48B2-A87C-677D32C57582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B1C83EDF-AD7D-42A5-B4C8-CE8C67FAD220}" type="sibTrans" cxnId="{52BC8F25-3CFA-48B2-A87C-677D32C57582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F9480E6A-5C54-4C7D-9BEC-FD8903CBFCE6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sz="2000" dirty="0" smtClean="0">
              <a:latin typeface="NikoshBAN" pitchFamily="2" charset="0"/>
              <a:cs typeface="NikoshBAN" pitchFamily="2" charset="0"/>
            </a:rPr>
            <a:t>কলিজা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DC5E1284-DB8B-4C4C-9138-9D1F7444F9A5}" type="parTrans" cxnId="{170F3BDB-1997-4D24-81B7-BE0A491740ED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6BA32604-A691-41A9-A8F5-C2E4B3A1285A}" type="sibTrans" cxnId="{170F3BDB-1997-4D24-81B7-BE0A491740ED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8227E5A6-954A-41A0-BB18-148F46D6A2B3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ফল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8BD80EF3-A13B-4830-B618-393212619AEF}" type="parTrans" cxnId="{5E84A1C2-7E45-4257-BDF6-8A315360C48B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E00341FA-1B76-442F-A7BD-655306CA08AE}" type="sibTrans" cxnId="{5E84A1C2-7E45-4257-BDF6-8A315360C48B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FAB2B053-ECD9-4871-8A9A-D67DD0B6D446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bn-IN" sz="2800" dirty="0" smtClean="0">
              <a:latin typeface="NikoshBAN" pitchFamily="2" charset="0"/>
              <a:cs typeface="NikoshBAN" pitchFamily="2" charset="0"/>
            </a:rPr>
            <a:t>দুধ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D72CBB65-DE93-4A96-AA3A-071EC463AA63}" type="parTrans" cxnId="{7DBAC3B1-78EB-4CCB-963E-90FF927715DF}">
      <dgm:prSet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95FC4E1F-EBBE-4241-B424-4B40A8783F61}" type="sibTrans" cxnId="{7DBAC3B1-78EB-4CCB-963E-90FF927715DF}">
      <dgm:prSet/>
      <dgm:spPr/>
      <dgm:t>
        <a:bodyPr/>
        <a:lstStyle/>
        <a:p>
          <a:endParaRPr lang="en-US" sz="2800">
            <a:latin typeface="NikoshBAN" pitchFamily="2" charset="0"/>
            <a:cs typeface="NikoshBAN" pitchFamily="2" charset="0"/>
          </a:endParaRPr>
        </a:p>
      </dgm:t>
    </dgm:pt>
    <dgm:pt modelId="{DBB77B55-F63F-4DE6-B3D1-D67553FF8FD0}" type="pres">
      <dgm:prSet presAssocID="{0C110F7D-4168-4936-AD68-4FD1321CED0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27BF3B-1EB8-42F2-8451-8A5CB14B279F}" type="pres">
      <dgm:prSet presAssocID="{9E2DCE46-5F9F-4109-B5E9-68ECD38FA768}" presName="centerShape" presStyleLbl="node0" presStyleIdx="0" presStyleCnt="1"/>
      <dgm:spPr/>
      <dgm:t>
        <a:bodyPr/>
        <a:lstStyle/>
        <a:p>
          <a:endParaRPr lang="en-US"/>
        </a:p>
      </dgm:t>
    </dgm:pt>
    <dgm:pt modelId="{B0DE5C7F-E636-4031-8AC8-E839837135B9}" type="pres">
      <dgm:prSet presAssocID="{4153A075-D501-40EA-A382-FF4B6696F440}" presName="parTrans" presStyleLbl="sibTrans2D1" presStyleIdx="0" presStyleCnt="11"/>
      <dgm:spPr/>
      <dgm:t>
        <a:bodyPr/>
        <a:lstStyle/>
        <a:p>
          <a:endParaRPr lang="en-US"/>
        </a:p>
      </dgm:t>
    </dgm:pt>
    <dgm:pt modelId="{9D7FFD1F-D240-4DD4-AB3C-3D65523B4A8C}" type="pres">
      <dgm:prSet presAssocID="{4153A075-D501-40EA-A382-FF4B6696F440}" presName="connectorText" presStyleLbl="sibTrans2D1" presStyleIdx="0" presStyleCnt="11"/>
      <dgm:spPr/>
      <dgm:t>
        <a:bodyPr/>
        <a:lstStyle/>
        <a:p>
          <a:endParaRPr lang="en-US"/>
        </a:p>
      </dgm:t>
    </dgm:pt>
    <dgm:pt modelId="{2F150995-48FF-4CFF-B85C-4E077494BE55}" type="pres">
      <dgm:prSet presAssocID="{3D066F2E-DC24-48A4-B388-5F634847A6BE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E1451-8C27-4931-AC66-8F75CB876781}" type="pres">
      <dgm:prSet presAssocID="{0E7956D3-F005-4C0E-9AEA-EA5F53136DD1}" presName="parTrans" presStyleLbl="sibTrans2D1" presStyleIdx="1" presStyleCnt="11"/>
      <dgm:spPr/>
      <dgm:t>
        <a:bodyPr/>
        <a:lstStyle/>
        <a:p>
          <a:endParaRPr lang="en-US"/>
        </a:p>
      </dgm:t>
    </dgm:pt>
    <dgm:pt modelId="{5ABE628B-26C2-47C8-94AA-F50C44D1C446}" type="pres">
      <dgm:prSet presAssocID="{0E7956D3-F005-4C0E-9AEA-EA5F53136DD1}" presName="connectorText" presStyleLbl="sibTrans2D1" presStyleIdx="1" presStyleCnt="11"/>
      <dgm:spPr/>
      <dgm:t>
        <a:bodyPr/>
        <a:lstStyle/>
        <a:p>
          <a:endParaRPr lang="en-US"/>
        </a:p>
      </dgm:t>
    </dgm:pt>
    <dgm:pt modelId="{74D0761A-D08F-4DAD-9AF9-BD11A5EFF7D3}" type="pres">
      <dgm:prSet presAssocID="{01171F89-229C-4D6C-9081-B9AC6DBC2DBB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8E711-DC84-4988-B7D2-A279439960AD}" type="pres">
      <dgm:prSet presAssocID="{B329BDA3-18ED-4B38-BA0B-28F7CC2ED176}" presName="parTrans" presStyleLbl="sibTrans2D1" presStyleIdx="2" presStyleCnt="11"/>
      <dgm:spPr/>
      <dgm:t>
        <a:bodyPr/>
        <a:lstStyle/>
        <a:p>
          <a:endParaRPr lang="en-US"/>
        </a:p>
      </dgm:t>
    </dgm:pt>
    <dgm:pt modelId="{B20CFD1A-AA3D-4E62-9E58-FF22421F22CE}" type="pres">
      <dgm:prSet presAssocID="{B329BDA3-18ED-4B38-BA0B-28F7CC2ED176}" presName="connectorText" presStyleLbl="sibTrans2D1" presStyleIdx="2" presStyleCnt="11"/>
      <dgm:spPr/>
      <dgm:t>
        <a:bodyPr/>
        <a:lstStyle/>
        <a:p>
          <a:endParaRPr lang="en-US"/>
        </a:p>
      </dgm:t>
    </dgm:pt>
    <dgm:pt modelId="{442AE8F2-D0EB-4141-ADD1-34D77D58855F}" type="pres">
      <dgm:prSet presAssocID="{1E4805B2-4390-4135-81C7-DAD8FFC9834F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DBAB6-DD08-4168-9AA9-477095EC4639}" type="pres">
      <dgm:prSet presAssocID="{36E7CB7C-F303-48F4-B85D-6BBFDF8430F7}" presName="parTrans" presStyleLbl="sibTrans2D1" presStyleIdx="3" presStyleCnt="11"/>
      <dgm:spPr/>
      <dgm:t>
        <a:bodyPr/>
        <a:lstStyle/>
        <a:p>
          <a:endParaRPr lang="en-US"/>
        </a:p>
      </dgm:t>
    </dgm:pt>
    <dgm:pt modelId="{926988D4-07E1-4F8E-AE2A-2BF2AC077F15}" type="pres">
      <dgm:prSet presAssocID="{36E7CB7C-F303-48F4-B85D-6BBFDF8430F7}" presName="connectorText" presStyleLbl="sibTrans2D1" presStyleIdx="3" presStyleCnt="11"/>
      <dgm:spPr/>
      <dgm:t>
        <a:bodyPr/>
        <a:lstStyle/>
        <a:p>
          <a:endParaRPr lang="en-US"/>
        </a:p>
      </dgm:t>
    </dgm:pt>
    <dgm:pt modelId="{8D544E88-5C18-4562-A8C8-38E19B0ABCF7}" type="pres">
      <dgm:prSet presAssocID="{A1BC36BB-14AF-4E4A-97F0-D584C1A1EABC}" presName="node" presStyleLbl="node1" presStyleIdx="3" presStyleCnt="11" custRadScaleRad="100654" custRadScaleInc="10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5C59E-5A1C-4873-B508-15658B0E4703}" type="pres">
      <dgm:prSet presAssocID="{8BD80EF3-A13B-4830-B618-393212619AEF}" presName="parTrans" presStyleLbl="sibTrans2D1" presStyleIdx="4" presStyleCnt="11"/>
      <dgm:spPr/>
      <dgm:t>
        <a:bodyPr/>
        <a:lstStyle/>
        <a:p>
          <a:endParaRPr lang="en-US"/>
        </a:p>
      </dgm:t>
    </dgm:pt>
    <dgm:pt modelId="{5DD1D0A8-C6DE-4ACB-BB88-E6AA264CC3F0}" type="pres">
      <dgm:prSet presAssocID="{8BD80EF3-A13B-4830-B618-393212619AEF}" presName="connectorText" presStyleLbl="sibTrans2D1" presStyleIdx="4" presStyleCnt="11"/>
      <dgm:spPr/>
      <dgm:t>
        <a:bodyPr/>
        <a:lstStyle/>
        <a:p>
          <a:endParaRPr lang="en-US"/>
        </a:p>
      </dgm:t>
    </dgm:pt>
    <dgm:pt modelId="{D485A9A0-85D6-46F1-9E75-3415FAC0007C}" type="pres">
      <dgm:prSet presAssocID="{8227E5A6-954A-41A0-BB18-148F46D6A2B3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16CB3-FD75-4F93-BB10-78E9897B8BA5}" type="pres">
      <dgm:prSet presAssocID="{D72CBB65-DE93-4A96-AA3A-071EC463AA63}" presName="parTrans" presStyleLbl="sibTrans2D1" presStyleIdx="5" presStyleCnt="11"/>
      <dgm:spPr/>
      <dgm:t>
        <a:bodyPr/>
        <a:lstStyle/>
        <a:p>
          <a:endParaRPr lang="en-US"/>
        </a:p>
      </dgm:t>
    </dgm:pt>
    <dgm:pt modelId="{B7DD87C1-270D-4EEE-89D9-2B7CABC2D84C}" type="pres">
      <dgm:prSet presAssocID="{D72CBB65-DE93-4A96-AA3A-071EC463AA63}" presName="connectorText" presStyleLbl="sibTrans2D1" presStyleIdx="5" presStyleCnt="11"/>
      <dgm:spPr/>
      <dgm:t>
        <a:bodyPr/>
        <a:lstStyle/>
        <a:p>
          <a:endParaRPr lang="en-US"/>
        </a:p>
      </dgm:t>
    </dgm:pt>
    <dgm:pt modelId="{BD851329-5F69-4DC7-B4A2-443FFEDD603E}" type="pres">
      <dgm:prSet presAssocID="{FAB2B053-ECD9-4871-8A9A-D67DD0B6D446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0D897F-10E2-4753-8245-3CDA188470C4}" type="pres">
      <dgm:prSet presAssocID="{DC5E1284-DB8B-4C4C-9138-9D1F7444F9A5}" presName="parTrans" presStyleLbl="sibTrans2D1" presStyleIdx="6" presStyleCnt="11"/>
      <dgm:spPr/>
      <dgm:t>
        <a:bodyPr/>
        <a:lstStyle/>
        <a:p>
          <a:endParaRPr lang="en-US"/>
        </a:p>
      </dgm:t>
    </dgm:pt>
    <dgm:pt modelId="{F80E2DAE-3CE7-4274-9486-45FE6C4860D3}" type="pres">
      <dgm:prSet presAssocID="{DC5E1284-DB8B-4C4C-9138-9D1F7444F9A5}" presName="connectorText" presStyleLbl="sibTrans2D1" presStyleIdx="6" presStyleCnt="11"/>
      <dgm:spPr/>
      <dgm:t>
        <a:bodyPr/>
        <a:lstStyle/>
        <a:p>
          <a:endParaRPr lang="en-US"/>
        </a:p>
      </dgm:t>
    </dgm:pt>
    <dgm:pt modelId="{B306606E-3858-4965-84CB-50FE623462D1}" type="pres">
      <dgm:prSet presAssocID="{F9480E6A-5C54-4C7D-9BEC-FD8903CBFCE6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C6180C-833B-4058-9DCC-EAE36AC17F8C}" type="pres">
      <dgm:prSet presAssocID="{AF45609C-1205-4C68-9E7D-2CB7C589A0C9}" presName="parTrans" presStyleLbl="sibTrans2D1" presStyleIdx="7" presStyleCnt="11"/>
      <dgm:spPr/>
      <dgm:t>
        <a:bodyPr/>
        <a:lstStyle/>
        <a:p>
          <a:endParaRPr lang="en-US"/>
        </a:p>
      </dgm:t>
    </dgm:pt>
    <dgm:pt modelId="{C1C3AC1E-78BE-4A2E-A386-01EC9C73DE77}" type="pres">
      <dgm:prSet presAssocID="{AF45609C-1205-4C68-9E7D-2CB7C589A0C9}" presName="connectorText" presStyleLbl="sibTrans2D1" presStyleIdx="7" presStyleCnt="11"/>
      <dgm:spPr/>
      <dgm:t>
        <a:bodyPr/>
        <a:lstStyle/>
        <a:p>
          <a:endParaRPr lang="en-US"/>
        </a:p>
      </dgm:t>
    </dgm:pt>
    <dgm:pt modelId="{B8495AA8-F59E-4798-82C7-ADEB21847114}" type="pres">
      <dgm:prSet presAssocID="{B6132542-2CA9-4779-93A7-C31069E38B73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9C2223-E04E-44C2-90CD-126940161F56}" type="pres">
      <dgm:prSet presAssocID="{818B0CDD-1266-4785-9F24-B77E8FDDE546}" presName="parTrans" presStyleLbl="sibTrans2D1" presStyleIdx="8" presStyleCnt="11"/>
      <dgm:spPr/>
      <dgm:t>
        <a:bodyPr/>
        <a:lstStyle/>
        <a:p>
          <a:endParaRPr lang="en-US"/>
        </a:p>
      </dgm:t>
    </dgm:pt>
    <dgm:pt modelId="{5C7206B8-38F0-4359-8A22-82017900E6F8}" type="pres">
      <dgm:prSet presAssocID="{818B0CDD-1266-4785-9F24-B77E8FDDE546}" presName="connectorText" presStyleLbl="sibTrans2D1" presStyleIdx="8" presStyleCnt="11"/>
      <dgm:spPr/>
      <dgm:t>
        <a:bodyPr/>
        <a:lstStyle/>
        <a:p>
          <a:endParaRPr lang="en-US"/>
        </a:p>
      </dgm:t>
    </dgm:pt>
    <dgm:pt modelId="{0990F2DD-69BC-44A8-88E1-BBA5F8B6A79E}" type="pres">
      <dgm:prSet presAssocID="{AB0556B7-0529-41AD-A168-0B80203BA438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9B18A-1D89-4B27-8CBB-569968B21AFD}" type="pres">
      <dgm:prSet presAssocID="{C2822AE0-2A68-4F49-B7B3-4513C3650EFF}" presName="parTrans" presStyleLbl="sibTrans2D1" presStyleIdx="9" presStyleCnt="11"/>
      <dgm:spPr/>
      <dgm:t>
        <a:bodyPr/>
        <a:lstStyle/>
        <a:p>
          <a:endParaRPr lang="en-US"/>
        </a:p>
      </dgm:t>
    </dgm:pt>
    <dgm:pt modelId="{408A0960-6F8F-49FB-802E-2395D7CD7AC8}" type="pres">
      <dgm:prSet presAssocID="{C2822AE0-2A68-4F49-B7B3-4513C3650EFF}" presName="connectorText" presStyleLbl="sibTrans2D1" presStyleIdx="9" presStyleCnt="11"/>
      <dgm:spPr/>
      <dgm:t>
        <a:bodyPr/>
        <a:lstStyle/>
        <a:p>
          <a:endParaRPr lang="en-US"/>
        </a:p>
      </dgm:t>
    </dgm:pt>
    <dgm:pt modelId="{82F85A9F-638B-4227-9CFD-35687F0B1D1D}" type="pres">
      <dgm:prSet presAssocID="{29DA32BF-E5BD-4D39-840D-0206C39A33F8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B5AAA-A935-44AA-B40B-B454359D00F6}" type="pres">
      <dgm:prSet presAssocID="{07BFC073-027A-48F0-855A-6BD31F786A0C}" presName="parTrans" presStyleLbl="sibTrans2D1" presStyleIdx="10" presStyleCnt="11"/>
      <dgm:spPr/>
      <dgm:t>
        <a:bodyPr/>
        <a:lstStyle/>
        <a:p>
          <a:endParaRPr lang="en-US"/>
        </a:p>
      </dgm:t>
    </dgm:pt>
    <dgm:pt modelId="{9DC50F4D-A225-4CD2-BD99-DE0D9FCCBBF7}" type="pres">
      <dgm:prSet presAssocID="{07BFC073-027A-48F0-855A-6BD31F786A0C}" presName="connectorText" presStyleLbl="sibTrans2D1" presStyleIdx="10" presStyleCnt="11"/>
      <dgm:spPr/>
      <dgm:t>
        <a:bodyPr/>
        <a:lstStyle/>
        <a:p>
          <a:endParaRPr lang="en-US"/>
        </a:p>
      </dgm:t>
    </dgm:pt>
    <dgm:pt modelId="{9CD356FC-E544-4C0A-8B5F-4F785A829712}" type="pres">
      <dgm:prSet presAssocID="{F0603387-EB30-4F61-9758-DEBCC2361034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BD21C6-CB92-459A-93A2-BD6C12C5BAC3}" type="presOf" srcId="{DC5E1284-DB8B-4C4C-9138-9D1F7444F9A5}" destId="{CF0D897F-10E2-4753-8245-3CDA188470C4}" srcOrd="0" destOrd="0" presId="urn:microsoft.com/office/officeart/2005/8/layout/radial5"/>
    <dgm:cxn modelId="{7DE5C56B-B329-428A-99BF-D0A0C26B8A7D}" type="presOf" srcId="{AF45609C-1205-4C68-9E7D-2CB7C589A0C9}" destId="{C1C3AC1E-78BE-4A2E-A386-01EC9C73DE77}" srcOrd="1" destOrd="0" presId="urn:microsoft.com/office/officeart/2005/8/layout/radial5"/>
    <dgm:cxn modelId="{478A657C-938E-404A-96DA-75EDA3C44915}" type="presOf" srcId="{B329BDA3-18ED-4B38-BA0B-28F7CC2ED176}" destId="{B008E711-DC84-4988-B7D2-A279439960AD}" srcOrd="0" destOrd="0" presId="urn:microsoft.com/office/officeart/2005/8/layout/radial5"/>
    <dgm:cxn modelId="{8A24BF5D-2617-48E7-89F4-0B5DAE2D8707}" srcId="{9E2DCE46-5F9F-4109-B5E9-68ECD38FA768}" destId="{29DA32BF-E5BD-4D39-840D-0206C39A33F8}" srcOrd="9" destOrd="0" parTransId="{C2822AE0-2A68-4F49-B7B3-4513C3650EFF}" sibTransId="{C17EFD1B-8DC8-45DC-8558-9CEADE20DF12}"/>
    <dgm:cxn modelId="{AC0578CB-32FF-4CA8-BF6C-BB25BC2AF054}" type="presOf" srcId="{0C110F7D-4168-4936-AD68-4FD1321CED03}" destId="{DBB77B55-F63F-4DE6-B3D1-D67553FF8FD0}" srcOrd="0" destOrd="0" presId="urn:microsoft.com/office/officeart/2005/8/layout/radial5"/>
    <dgm:cxn modelId="{E7188520-3CA7-4384-A49B-167EBBD029CD}" type="presOf" srcId="{818B0CDD-1266-4785-9F24-B77E8FDDE546}" destId="{0A9C2223-E04E-44C2-90CD-126940161F56}" srcOrd="0" destOrd="0" presId="urn:microsoft.com/office/officeart/2005/8/layout/radial5"/>
    <dgm:cxn modelId="{136231A0-95CE-40C5-8E2E-897D40E6E384}" type="presOf" srcId="{C2822AE0-2A68-4F49-B7B3-4513C3650EFF}" destId="{AAD9B18A-1D89-4B27-8CBB-569968B21AFD}" srcOrd="0" destOrd="0" presId="urn:microsoft.com/office/officeart/2005/8/layout/radial5"/>
    <dgm:cxn modelId="{2F3C5239-CE65-4382-A210-F3736FBB3109}" srcId="{9E2DCE46-5F9F-4109-B5E9-68ECD38FA768}" destId="{AB0556B7-0529-41AD-A168-0B80203BA438}" srcOrd="8" destOrd="0" parTransId="{818B0CDD-1266-4785-9F24-B77E8FDDE546}" sibTransId="{2C28589B-CB41-4149-A7D6-1CE66B32EC1B}"/>
    <dgm:cxn modelId="{56DD8BCF-7A68-41D3-ABDF-97E74CF1860A}" type="presOf" srcId="{8BD80EF3-A13B-4830-B618-393212619AEF}" destId="{D745C59E-5A1C-4873-B508-15658B0E4703}" srcOrd="0" destOrd="0" presId="urn:microsoft.com/office/officeart/2005/8/layout/radial5"/>
    <dgm:cxn modelId="{31B641E8-F160-4457-B483-C13FB01D4EBD}" srcId="{0C110F7D-4168-4936-AD68-4FD1321CED03}" destId="{9E2DCE46-5F9F-4109-B5E9-68ECD38FA768}" srcOrd="0" destOrd="0" parTransId="{3B83DC80-766B-4B06-BE2A-9374C707D01E}" sibTransId="{9E03C68E-FB63-4887-B3C0-304DB33DC60E}"/>
    <dgm:cxn modelId="{2A916F6A-4611-4148-A134-ED538EEE9E98}" type="presOf" srcId="{4153A075-D501-40EA-A382-FF4B6696F440}" destId="{B0DE5C7F-E636-4031-8AC8-E839837135B9}" srcOrd="0" destOrd="0" presId="urn:microsoft.com/office/officeart/2005/8/layout/radial5"/>
    <dgm:cxn modelId="{3F95C1EF-9205-49AB-A59D-0CBC60BB923E}" type="presOf" srcId="{B6132542-2CA9-4779-93A7-C31069E38B73}" destId="{B8495AA8-F59E-4798-82C7-ADEB21847114}" srcOrd="0" destOrd="0" presId="urn:microsoft.com/office/officeart/2005/8/layout/radial5"/>
    <dgm:cxn modelId="{8FFBCEB3-C77D-40E7-82E7-829CE2053217}" type="presOf" srcId="{0E7956D3-F005-4C0E-9AEA-EA5F53136DD1}" destId="{5ABE628B-26C2-47C8-94AA-F50C44D1C446}" srcOrd="1" destOrd="0" presId="urn:microsoft.com/office/officeart/2005/8/layout/radial5"/>
    <dgm:cxn modelId="{EA9AF7F8-DFD8-49E5-ABA4-BC473DB72E49}" type="presOf" srcId="{A1BC36BB-14AF-4E4A-97F0-D584C1A1EABC}" destId="{8D544E88-5C18-4562-A8C8-38E19B0ABCF7}" srcOrd="0" destOrd="0" presId="urn:microsoft.com/office/officeart/2005/8/layout/radial5"/>
    <dgm:cxn modelId="{3EA41B3B-8C96-4785-AE98-186B7DC16F0A}" type="presOf" srcId="{AF45609C-1205-4C68-9E7D-2CB7C589A0C9}" destId="{4EC6180C-833B-4058-9DCC-EAE36AC17F8C}" srcOrd="0" destOrd="0" presId="urn:microsoft.com/office/officeart/2005/8/layout/radial5"/>
    <dgm:cxn modelId="{9FDD4A3A-4E48-42D3-8514-CA5F5322AEAD}" type="presOf" srcId="{36E7CB7C-F303-48F4-B85D-6BBFDF8430F7}" destId="{926988D4-07E1-4F8E-AE2A-2BF2AC077F15}" srcOrd="1" destOrd="0" presId="urn:microsoft.com/office/officeart/2005/8/layout/radial5"/>
    <dgm:cxn modelId="{1BF8A7EC-FCC7-4828-9A0F-818E988B84CF}" type="presOf" srcId="{F9480E6A-5C54-4C7D-9BEC-FD8903CBFCE6}" destId="{B306606E-3858-4965-84CB-50FE623462D1}" srcOrd="0" destOrd="0" presId="urn:microsoft.com/office/officeart/2005/8/layout/radial5"/>
    <dgm:cxn modelId="{C3D56B4B-04B9-4698-8DAE-20690E3B5C89}" srcId="{9E2DCE46-5F9F-4109-B5E9-68ECD38FA768}" destId="{F0603387-EB30-4F61-9758-DEBCC2361034}" srcOrd="10" destOrd="0" parTransId="{07BFC073-027A-48F0-855A-6BD31F786A0C}" sibTransId="{25F5480D-724C-4823-BD2C-BD59F888CA3E}"/>
    <dgm:cxn modelId="{D33C165E-1C00-4166-8CBD-EE717945D66C}" type="presOf" srcId="{29DA32BF-E5BD-4D39-840D-0206C39A33F8}" destId="{82F85A9F-638B-4227-9CFD-35687F0B1D1D}" srcOrd="0" destOrd="0" presId="urn:microsoft.com/office/officeart/2005/8/layout/radial5"/>
    <dgm:cxn modelId="{8F2D0342-68EE-464E-9DAF-D9115393D209}" type="presOf" srcId="{F0603387-EB30-4F61-9758-DEBCC2361034}" destId="{9CD356FC-E544-4C0A-8B5F-4F785A829712}" srcOrd="0" destOrd="0" presId="urn:microsoft.com/office/officeart/2005/8/layout/radial5"/>
    <dgm:cxn modelId="{57E493EB-7C4C-46F8-9238-7FF0D00DDDB3}" srcId="{9E2DCE46-5F9F-4109-B5E9-68ECD38FA768}" destId="{A1BC36BB-14AF-4E4A-97F0-D584C1A1EABC}" srcOrd="3" destOrd="0" parTransId="{36E7CB7C-F303-48F4-B85D-6BBFDF8430F7}" sibTransId="{E7416608-5902-4CA3-A42D-64A87C915F7A}"/>
    <dgm:cxn modelId="{BB38C000-287D-484D-B2AF-AA7A27EEB732}" srcId="{9E2DCE46-5F9F-4109-B5E9-68ECD38FA768}" destId="{1E4805B2-4390-4135-81C7-DAD8FFC9834F}" srcOrd="2" destOrd="0" parTransId="{B329BDA3-18ED-4B38-BA0B-28F7CC2ED176}" sibTransId="{091944FC-E29E-42B1-B2D8-27A48BE83305}"/>
    <dgm:cxn modelId="{AF7C5DC2-00BE-4CAB-A651-DAFB7A9E3B20}" type="presOf" srcId="{B329BDA3-18ED-4B38-BA0B-28F7CC2ED176}" destId="{B20CFD1A-AA3D-4E62-9E58-FF22421F22CE}" srcOrd="1" destOrd="0" presId="urn:microsoft.com/office/officeart/2005/8/layout/radial5"/>
    <dgm:cxn modelId="{26124EA7-52CE-4E59-9FE9-73575E76B506}" type="presOf" srcId="{DC5E1284-DB8B-4C4C-9138-9D1F7444F9A5}" destId="{F80E2DAE-3CE7-4274-9486-45FE6C4860D3}" srcOrd="1" destOrd="0" presId="urn:microsoft.com/office/officeart/2005/8/layout/radial5"/>
    <dgm:cxn modelId="{52BC8F25-3CFA-48B2-A87C-677D32C57582}" srcId="{9E2DCE46-5F9F-4109-B5E9-68ECD38FA768}" destId="{B6132542-2CA9-4779-93A7-C31069E38B73}" srcOrd="7" destOrd="0" parTransId="{AF45609C-1205-4C68-9E7D-2CB7C589A0C9}" sibTransId="{B1C83EDF-AD7D-42A5-B4C8-CE8C67FAD220}"/>
    <dgm:cxn modelId="{3805FDC0-A504-421A-AEEB-A48435923A17}" type="presOf" srcId="{07BFC073-027A-48F0-855A-6BD31F786A0C}" destId="{AF6B5AAA-A935-44AA-B40B-B454359D00F6}" srcOrd="0" destOrd="0" presId="urn:microsoft.com/office/officeart/2005/8/layout/radial5"/>
    <dgm:cxn modelId="{15182EEE-4F83-4B9F-8E66-49DB9E62BE14}" type="presOf" srcId="{FAB2B053-ECD9-4871-8A9A-D67DD0B6D446}" destId="{BD851329-5F69-4DC7-B4A2-443FFEDD603E}" srcOrd="0" destOrd="0" presId="urn:microsoft.com/office/officeart/2005/8/layout/radial5"/>
    <dgm:cxn modelId="{A4E6D9ED-83FE-4EBA-A78D-6FF7487BA118}" type="presOf" srcId="{8BD80EF3-A13B-4830-B618-393212619AEF}" destId="{5DD1D0A8-C6DE-4ACB-BB88-E6AA264CC3F0}" srcOrd="1" destOrd="0" presId="urn:microsoft.com/office/officeart/2005/8/layout/radial5"/>
    <dgm:cxn modelId="{D1150536-9DBF-4805-B404-62CC35E9A92C}" type="presOf" srcId="{AB0556B7-0529-41AD-A168-0B80203BA438}" destId="{0990F2DD-69BC-44A8-88E1-BBA5F8B6A79E}" srcOrd="0" destOrd="0" presId="urn:microsoft.com/office/officeart/2005/8/layout/radial5"/>
    <dgm:cxn modelId="{C5048533-25DD-4E2F-8B12-C5F6BBA470CC}" type="presOf" srcId="{D72CBB65-DE93-4A96-AA3A-071EC463AA63}" destId="{B7DD87C1-270D-4EEE-89D9-2B7CABC2D84C}" srcOrd="1" destOrd="0" presId="urn:microsoft.com/office/officeart/2005/8/layout/radial5"/>
    <dgm:cxn modelId="{330FB811-1DC1-4817-B38F-79F8D181926F}" srcId="{9E2DCE46-5F9F-4109-B5E9-68ECD38FA768}" destId="{3D066F2E-DC24-48A4-B388-5F634847A6BE}" srcOrd="0" destOrd="0" parTransId="{4153A075-D501-40EA-A382-FF4B6696F440}" sibTransId="{5D4EBFB3-AA35-4E86-916C-5052ADC82DA6}"/>
    <dgm:cxn modelId="{CE96A735-2A72-4C57-8ADC-CCC7E3431386}" type="presOf" srcId="{36E7CB7C-F303-48F4-B85D-6BBFDF8430F7}" destId="{5D8DBAB6-DD08-4168-9AA9-477095EC4639}" srcOrd="0" destOrd="0" presId="urn:microsoft.com/office/officeart/2005/8/layout/radial5"/>
    <dgm:cxn modelId="{084572E4-682E-467C-9C69-19F30FE77CA7}" type="presOf" srcId="{07BFC073-027A-48F0-855A-6BD31F786A0C}" destId="{9DC50F4D-A225-4CD2-BD99-DE0D9FCCBBF7}" srcOrd="1" destOrd="0" presId="urn:microsoft.com/office/officeart/2005/8/layout/radial5"/>
    <dgm:cxn modelId="{D175DD12-D872-4528-95B1-411B2A236588}" type="presOf" srcId="{3D066F2E-DC24-48A4-B388-5F634847A6BE}" destId="{2F150995-48FF-4CFF-B85C-4E077494BE55}" srcOrd="0" destOrd="0" presId="urn:microsoft.com/office/officeart/2005/8/layout/radial5"/>
    <dgm:cxn modelId="{D35FC88A-5FFB-4F41-89EF-2F639A77D102}" type="presOf" srcId="{0E7956D3-F005-4C0E-9AEA-EA5F53136DD1}" destId="{C31E1451-8C27-4931-AC66-8F75CB876781}" srcOrd="0" destOrd="0" presId="urn:microsoft.com/office/officeart/2005/8/layout/radial5"/>
    <dgm:cxn modelId="{CC6F09FE-44D3-4576-B8FF-F88BB1E86FF7}" type="presOf" srcId="{C2822AE0-2A68-4F49-B7B3-4513C3650EFF}" destId="{408A0960-6F8F-49FB-802E-2395D7CD7AC8}" srcOrd="1" destOrd="0" presId="urn:microsoft.com/office/officeart/2005/8/layout/radial5"/>
    <dgm:cxn modelId="{CC2FE86A-4A78-4941-9847-FD5C30EECBCC}" type="presOf" srcId="{D72CBB65-DE93-4A96-AA3A-071EC463AA63}" destId="{47216CB3-FD75-4F93-BB10-78E9897B8BA5}" srcOrd="0" destOrd="0" presId="urn:microsoft.com/office/officeart/2005/8/layout/radial5"/>
    <dgm:cxn modelId="{5E84A1C2-7E45-4257-BDF6-8A315360C48B}" srcId="{9E2DCE46-5F9F-4109-B5E9-68ECD38FA768}" destId="{8227E5A6-954A-41A0-BB18-148F46D6A2B3}" srcOrd="4" destOrd="0" parTransId="{8BD80EF3-A13B-4830-B618-393212619AEF}" sibTransId="{E00341FA-1B76-442F-A7BD-655306CA08AE}"/>
    <dgm:cxn modelId="{6BBB2382-5F2D-4AEA-A92F-AA56F92C4533}" srcId="{9E2DCE46-5F9F-4109-B5E9-68ECD38FA768}" destId="{01171F89-229C-4D6C-9081-B9AC6DBC2DBB}" srcOrd="1" destOrd="0" parTransId="{0E7956D3-F005-4C0E-9AEA-EA5F53136DD1}" sibTransId="{26A96658-2FB7-4CA7-AED1-323C92BB79F2}"/>
    <dgm:cxn modelId="{58044114-685E-4383-AFB4-1B0E2CE4E011}" type="presOf" srcId="{4153A075-D501-40EA-A382-FF4B6696F440}" destId="{9D7FFD1F-D240-4DD4-AB3C-3D65523B4A8C}" srcOrd="1" destOrd="0" presId="urn:microsoft.com/office/officeart/2005/8/layout/radial5"/>
    <dgm:cxn modelId="{8421B1E2-9265-4D99-9514-5CC320228464}" type="presOf" srcId="{9E2DCE46-5F9F-4109-B5E9-68ECD38FA768}" destId="{9727BF3B-1EB8-42F2-8451-8A5CB14B279F}" srcOrd="0" destOrd="0" presId="urn:microsoft.com/office/officeart/2005/8/layout/radial5"/>
    <dgm:cxn modelId="{BD555BEB-DCE1-43E9-8049-FAC4740ABECA}" type="presOf" srcId="{1E4805B2-4390-4135-81C7-DAD8FFC9834F}" destId="{442AE8F2-D0EB-4141-ADD1-34D77D58855F}" srcOrd="0" destOrd="0" presId="urn:microsoft.com/office/officeart/2005/8/layout/radial5"/>
    <dgm:cxn modelId="{170F3BDB-1997-4D24-81B7-BE0A491740ED}" srcId="{9E2DCE46-5F9F-4109-B5E9-68ECD38FA768}" destId="{F9480E6A-5C54-4C7D-9BEC-FD8903CBFCE6}" srcOrd="6" destOrd="0" parTransId="{DC5E1284-DB8B-4C4C-9138-9D1F7444F9A5}" sibTransId="{6BA32604-A691-41A9-A8F5-C2E4B3A1285A}"/>
    <dgm:cxn modelId="{E15736D2-FB87-4C1B-B097-4AACC55ADE48}" type="presOf" srcId="{818B0CDD-1266-4785-9F24-B77E8FDDE546}" destId="{5C7206B8-38F0-4359-8A22-82017900E6F8}" srcOrd="1" destOrd="0" presId="urn:microsoft.com/office/officeart/2005/8/layout/radial5"/>
    <dgm:cxn modelId="{54A4D725-1EDD-456B-BF9B-94185D8E6730}" type="presOf" srcId="{01171F89-229C-4D6C-9081-B9AC6DBC2DBB}" destId="{74D0761A-D08F-4DAD-9AF9-BD11A5EFF7D3}" srcOrd="0" destOrd="0" presId="urn:microsoft.com/office/officeart/2005/8/layout/radial5"/>
    <dgm:cxn modelId="{774EFD59-E969-4AAF-9904-760FD3566138}" type="presOf" srcId="{8227E5A6-954A-41A0-BB18-148F46D6A2B3}" destId="{D485A9A0-85D6-46F1-9E75-3415FAC0007C}" srcOrd="0" destOrd="0" presId="urn:microsoft.com/office/officeart/2005/8/layout/radial5"/>
    <dgm:cxn modelId="{7DBAC3B1-78EB-4CCB-963E-90FF927715DF}" srcId="{9E2DCE46-5F9F-4109-B5E9-68ECD38FA768}" destId="{FAB2B053-ECD9-4871-8A9A-D67DD0B6D446}" srcOrd="5" destOrd="0" parTransId="{D72CBB65-DE93-4A96-AA3A-071EC463AA63}" sibTransId="{95FC4E1F-EBBE-4241-B424-4B40A8783F61}"/>
    <dgm:cxn modelId="{6DFDA706-C3ED-4BCF-9F2F-FB5364EBC0C9}" type="presParOf" srcId="{DBB77B55-F63F-4DE6-B3D1-D67553FF8FD0}" destId="{9727BF3B-1EB8-42F2-8451-8A5CB14B279F}" srcOrd="0" destOrd="0" presId="urn:microsoft.com/office/officeart/2005/8/layout/radial5"/>
    <dgm:cxn modelId="{EDBBE7A7-0F4D-4BB4-8456-5F6B0D78D860}" type="presParOf" srcId="{DBB77B55-F63F-4DE6-B3D1-D67553FF8FD0}" destId="{B0DE5C7F-E636-4031-8AC8-E839837135B9}" srcOrd="1" destOrd="0" presId="urn:microsoft.com/office/officeart/2005/8/layout/radial5"/>
    <dgm:cxn modelId="{A0C8F9F2-A3D7-4151-90CC-CE3781376282}" type="presParOf" srcId="{B0DE5C7F-E636-4031-8AC8-E839837135B9}" destId="{9D7FFD1F-D240-4DD4-AB3C-3D65523B4A8C}" srcOrd="0" destOrd="0" presId="urn:microsoft.com/office/officeart/2005/8/layout/radial5"/>
    <dgm:cxn modelId="{124D63BC-D846-4E81-BA46-F7B2C679DF28}" type="presParOf" srcId="{DBB77B55-F63F-4DE6-B3D1-D67553FF8FD0}" destId="{2F150995-48FF-4CFF-B85C-4E077494BE55}" srcOrd="2" destOrd="0" presId="urn:microsoft.com/office/officeart/2005/8/layout/radial5"/>
    <dgm:cxn modelId="{85A09C1C-CCDB-4720-8A3E-21CFA251757B}" type="presParOf" srcId="{DBB77B55-F63F-4DE6-B3D1-D67553FF8FD0}" destId="{C31E1451-8C27-4931-AC66-8F75CB876781}" srcOrd="3" destOrd="0" presId="urn:microsoft.com/office/officeart/2005/8/layout/radial5"/>
    <dgm:cxn modelId="{B29069A6-3F7F-4F2C-8271-6FD03199A9DD}" type="presParOf" srcId="{C31E1451-8C27-4931-AC66-8F75CB876781}" destId="{5ABE628B-26C2-47C8-94AA-F50C44D1C446}" srcOrd="0" destOrd="0" presId="urn:microsoft.com/office/officeart/2005/8/layout/radial5"/>
    <dgm:cxn modelId="{77836F43-09E8-421A-988E-1CEA8E6BD5AF}" type="presParOf" srcId="{DBB77B55-F63F-4DE6-B3D1-D67553FF8FD0}" destId="{74D0761A-D08F-4DAD-9AF9-BD11A5EFF7D3}" srcOrd="4" destOrd="0" presId="urn:microsoft.com/office/officeart/2005/8/layout/radial5"/>
    <dgm:cxn modelId="{7742DC88-E816-4E8D-8DC5-A43C4C1B08ED}" type="presParOf" srcId="{DBB77B55-F63F-4DE6-B3D1-D67553FF8FD0}" destId="{B008E711-DC84-4988-B7D2-A279439960AD}" srcOrd="5" destOrd="0" presId="urn:microsoft.com/office/officeart/2005/8/layout/radial5"/>
    <dgm:cxn modelId="{BF731B56-53F0-4358-9629-C19F4F42E82D}" type="presParOf" srcId="{B008E711-DC84-4988-B7D2-A279439960AD}" destId="{B20CFD1A-AA3D-4E62-9E58-FF22421F22CE}" srcOrd="0" destOrd="0" presId="urn:microsoft.com/office/officeart/2005/8/layout/radial5"/>
    <dgm:cxn modelId="{FD9DF569-C25B-435C-8804-080BA20AE24A}" type="presParOf" srcId="{DBB77B55-F63F-4DE6-B3D1-D67553FF8FD0}" destId="{442AE8F2-D0EB-4141-ADD1-34D77D58855F}" srcOrd="6" destOrd="0" presId="urn:microsoft.com/office/officeart/2005/8/layout/radial5"/>
    <dgm:cxn modelId="{2BCAECAE-F2B7-4DF1-8FCD-F8E42AF89374}" type="presParOf" srcId="{DBB77B55-F63F-4DE6-B3D1-D67553FF8FD0}" destId="{5D8DBAB6-DD08-4168-9AA9-477095EC4639}" srcOrd="7" destOrd="0" presId="urn:microsoft.com/office/officeart/2005/8/layout/radial5"/>
    <dgm:cxn modelId="{0C0B23C3-6CB8-45CD-B30F-CF4406CEEF91}" type="presParOf" srcId="{5D8DBAB6-DD08-4168-9AA9-477095EC4639}" destId="{926988D4-07E1-4F8E-AE2A-2BF2AC077F15}" srcOrd="0" destOrd="0" presId="urn:microsoft.com/office/officeart/2005/8/layout/radial5"/>
    <dgm:cxn modelId="{00D54636-4E01-46CA-A340-2F3374711B47}" type="presParOf" srcId="{DBB77B55-F63F-4DE6-B3D1-D67553FF8FD0}" destId="{8D544E88-5C18-4562-A8C8-38E19B0ABCF7}" srcOrd="8" destOrd="0" presId="urn:microsoft.com/office/officeart/2005/8/layout/radial5"/>
    <dgm:cxn modelId="{F4276323-7472-49E7-B879-AFC217ED263E}" type="presParOf" srcId="{DBB77B55-F63F-4DE6-B3D1-D67553FF8FD0}" destId="{D745C59E-5A1C-4873-B508-15658B0E4703}" srcOrd="9" destOrd="0" presId="urn:microsoft.com/office/officeart/2005/8/layout/radial5"/>
    <dgm:cxn modelId="{3C6BFE86-9919-43DC-9095-9D44212BAA98}" type="presParOf" srcId="{D745C59E-5A1C-4873-B508-15658B0E4703}" destId="{5DD1D0A8-C6DE-4ACB-BB88-E6AA264CC3F0}" srcOrd="0" destOrd="0" presId="urn:microsoft.com/office/officeart/2005/8/layout/radial5"/>
    <dgm:cxn modelId="{82ECCC37-F7F4-4713-9615-D303275BF5B1}" type="presParOf" srcId="{DBB77B55-F63F-4DE6-B3D1-D67553FF8FD0}" destId="{D485A9A0-85D6-46F1-9E75-3415FAC0007C}" srcOrd="10" destOrd="0" presId="urn:microsoft.com/office/officeart/2005/8/layout/radial5"/>
    <dgm:cxn modelId="{D4426795-F293-419B-8155-2D2EC5FD728F}" type="presParOf" srcId="{DBB77B55-F63F-4DE6-B3D1-D67553FF8FD0}" destId="{47216CB3-FD75-4F93-BB10-78E9897B8BA5}" srcOrd="11" destOrd="0" presId="urn:microsoft.com/office/officeart/2005/8/layout/radial5"/>
    <dgm:cxn modelId="{66A9FCCC-C7AF-4778-8721-2DC8804724DB}" type="presParOf" srcId="{47216CB3-FD75-4F93-BB10-78E9897B8BA5}" destId="{B7DD87C1-270D-4EEE-89D9-2B7CABC2D84C}" srcOrd="0" destOrd="0" presId="urn:microsoft.com/office/officeart/2005/8/layout/radial5"/>
    <dgm:cxn modelId="{2531C71E-F149-483D-A1CB-FD48B3BB8379}" type="presParOf" srcId="{DBB77B55-F63F-4DE6-B3D1-D67553FF8FD0}" destId="{BD851329-5F69-4DC7-B4A2-443FFEDD603E}" srcOrd="12" destOrd="0" presId="urn:microsoft.com/office/officeart/2005/8/layout/radial5"/>
    <dgm:cxn modelId="{BBB2ADD4-C105-4652-ABE2-2CF9A9B2D464}" type="presParOf" srcId="{DBB77B55-F63F-4DE6-B3D1-D67553FF8FD0}" destId="{CF0D897F-10E2-4753-8245-3CDA188470C4}" srcOrd="13" destOrd="0" presId="urn:microsoft.com/office/officeart/2005/8/layout/radial5"/>
    <dgm:cxn modelId="{130D568C-F053-441F-9325-8A6978B2DC3C}" type="presParOf" srcId="{CF0D897F-10E2-4753-8245-3CDA188470C4}" destId="{F80E2DAE-3CE7-4274-9486-45FE6C4860D3}" srcOrd="0" destOrd="0" presId="urn:microsoft.com/office/officeart/2005/8/layout/radial5"/>
    <dgm:cxn modelId="{053B8694-DD38-42CF-88E7-A5791CF84B60}" type="presParOf" srcId="{DBB77B55-F63F-4DE6-B3D1-D67553FF8FD0}" destId="{B306606E-3858-4965-84CB-50FE623462D1}" srcOrd="14" destOrd="0" presId="urn:microsoft.com/office/officeart/2005/8/layout/radial5"/>
    <dgm:cxn modelId="{81E9A9D9-9D7F-4A44-92BD-E742D51292BB}" type="presParOf" srcId="{DBB77B55-F63F-4DE6-B3D1-D67553FF8FD0}" destId="{4EC6180C-833B-4058-9DCC-EAE36AC17F8C}" srcOrd="15" destOrd="0" presId="urn:microsoft.com/office/officeart/2005/8/layout/radial5"/>
    <dgm:cxn modelId="{F121CF12-477D-40C8-AEA3-6F4BED337403}" type="presParOf" srcId="{4EC6180C-833B-4058-9DCC-EAE36AC17F8C}" destId="{C1C3AC1E-78BE-4A2E-A386-01EC9C73DE77}" srcOrd="0" destOrd="0" presId="urn:microsoft.com/office/officeart/2005/8/layout/radial5"/>
    <dgm:cxn modelId="{0062A0BA-83F6-4F23-99CC-D45D9B98CD66}" type="presParOf" srcId="{DBB77B55-F63F-4DE6-B3D1-D67553FF8FD0}" destId="{B8495AA8-F59E-4798-82C7-ADEB21847114}" srcOrd="16" destOrd="0" presId="urn:microsoft.com/office/officeart/2005/8/layout/radial5"/>
    <dgm:cxn modelId="{6DED2335-8394-4F4C-AB8D-1DD8BFAD12A5}" type="presParOf" srcId="{DBB77B55-F63F-4DE6-B3D1-D67553FF8FD0}" destId="{0A9C2223-E04E-44C2-90CD-126940161F56}" srcOrd="17" destOrd="0" presId="urn:microsoft.com/office/officeart/2005/8/layout/radial5"/>
    <dgm:cxn modelId="{B5F83F0F-61CC-4F30-AD09-50B0EC663180}" type="presParOf" srcId="{0A9C2223-E04E-44C2-90CD-126940161F56}" destId="{5C7206B8-38F0-4359-8A22-82017900E6F8}" srcOrd="0" destOrd="0" presId="urn:microsoft.com/office/officeart/2005/8/layout/radial5"/>
    <dgm:cxn modelId="{AEDE5382-D894-432C-89F1-793ECF910549}" type="presParOf" srcId="{DBB77B55-F63F-4DE6-B3D1-D67553FF8FD0}" destId="{0990F2DD-69BC-44A8-88E1-BBA5F8B6A79E}" srcOrd="18" destOrd="0" presId="urn:microsoft.com/office/officeart/2005/8/layout/radial5"/>
    <dgm:cxn modelId="{11AF17D8-2AE7-48EE-ACFD-CA57885CC5D7}" type="presParOf" srcId="{DBB77B55-F63F-4DE6-B3D1-D67553FF8FD0}" destId="{AAD9B18A-1D89-4B27-8CBB-569968B21AFD}" srcOrd="19" destOrd="0" presId="urn:microsoft.com/office/officeart/2005/8/layout/radial5"/>
    <dgm:cxn modelId="{C3524501-5416-40FB-AF68-402B7B40C755}" type="presParOf" srcId="{AAD9B18A-1D89-4B27-8CBB-569968B21AFD}" destId="{408A0960-6F8F-49FB-802E-2395D7CD7AC8}" srcOrd="0" destOrd="0" presId="urn:microsoft.com/office/officeart/2005/8/layout/radial5"/>
    <dgm:cxn modelId="{119BC16D-ADE7-4944-83F7-604FDC93E1BA}" type="presParOf" srcId="{DBB77B55-F63F-4DE6-B3D1-D67553FF8FD0}" destId="{82F85A9F-638B-4227-9CFD-35687F0B1D1D}" srcOrd="20" destOrd="0" presId="urn:microsoft.com/office/officeart/2005/8/layout/radial5"/>
    <dgm:cxn modelId="{8F76FFD4-251E-4BEA-BCE0-DEDA5F4EC20E}" type="presParOf" srcId="{DBB77B55-F63F-4DE6-B3D1-D67553FF8FD0}" destId="{AF6B5AAA-A935-44AA-B40B-B454359D00F6}" srcOrd="21" destOrd="0" presId="urn:microsoft.com/office/officeart/2005/8/layout/radial5"/>
    <dgm:cxn modelId="{241CC2CF-9FDE-4511-8AD9-4DA9BD3B640D}" type="presParOf" srcId="{AF6B5AAA-A935-44AA-B40B-B454359D00F6}" destId="{9DC50F4D-A225-4CD2-BD99-DE0D9FCCBBF7}" srcOrd="0" destOrd="0" presId="urn:microsoft.com/office/officeart/2005/8/layout/radial5"/>
    <dgm:cxn modelId="{27C18E03-1960-4EDA-B2D6-22D60B38C7F3}" type="presParOf" srcId="{DBB77B55-F63F-4DE6-B3D1-D67553FF8FD0}" destId="{9CD356FC-E544-4C0A-8B5F-4F785A829712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C4DA-8DEC-420A-AED9-C01D01A46BA0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D4B5BFE-015F-4A2F-92C4-278B4E0474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C4DA-8DEC-420A-AED9-C01D01A46BA0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5BFE-015F-4A2F-92C4-278B4E047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C4DA-8DEC-420A-AED9-C01D01A46BA0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5BFE-015F-4A2F-92C4-278B4E047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C4DA-8DEC-420A-AED9-C01D01A46BA0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5BFE-015F-4A2F-92C4-278B4E0474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C4DA-8DEC-420A-AED9-C01D01A46BA0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D4B5BFE-015F-4A2F-92C4-278B4E047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C4DA-8DEC-420A-AED9-C01D01A46BA0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5BFE-015F-4A2F-92C4-278B4E0474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C4DA-8DEC-420A-AED9-C01D01A46BA0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5BFE-015F-4A2F-92C4-278B4E0474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C4DA-8DEC-420A-AED9-C01D01A46BA0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5BFE-015F-4A2F-92C4-278B4E047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C4DA-8DEC-420A-AED9-C01D01A46BA0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5BFE-015F-4A2F-92C4-278B4E047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C4DA-8DEC-420A-AED9-C01D01A46BA0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B5BFE-015F-4A2F-92C4-278B4E0474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CC4DA-8DEC-420A-AED9-C01D01A46BA0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D4B5BFE-015F-4A2F-92C4-278B4E0474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9CCC4DA-8DEC-420A-AED9-C01D01A46BA0}" type="datetimeFigureOut">
              <a:rPr lang="en-US" smtClean="0"/>
              <a:pPr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D4B5BFE-015F-4A2F-92C4-278B4E0474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001-friend-flowers4-gif-20140529213448-53880a681fb3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068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3048000"/>
            <a:ext cx="50292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16600" dirty="0" smtClean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dirty="0"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ustom-front-doors.jpg"/>
          <p:cNvPicPr preferRelativeResize="0">
            <a:picLocks/>
          </p:cNvPicPr>
          <p:nvPr/>
        </p:nvPicPr>
        <p:blipFill>
          <a:blip r:embed="rId4" cstate="print"/>
          <a:srcRect l="5833" t="2222" r="49167" b="2222"/>
          <a:stretch>
            <a:fillRect/>
          </a:stretch>
        </p:blipFill>
        <p:spPr>
          <a:xfrm>
            <a:off x="0" y="0"/>
            <a:ext cx="4581933" cy="6858000"/>
          </a:xfrm>
          <a:prstGeom prst="rect">
            <a:avLst/>
          </a:prstGeom>
        </p:spPr>
      </p:pic>
      <p:pic>
        <p:nvPicPr>
          <p:cNvPr id="8" name="Picture 7" descr="custom-front-doors.jpg"/>
          <p:cNvPicPr preferRelativeResize="0">
            <a:picLocks/>
          </p:cNvPicPr>
          <p:nvPr/>
        </p:nvPicPr>
        <p:blipFill>
          <a:blip r:embed="rId4" cstate="print"/>
          <a:srcRect l="50000" t="2222" r="5000" b="2222"/>
          <a:stretch>
            <a:fillRect/>
          </a:stretch>
        </p:blipFill>
        <p:spPr>
          <a:xfrm>
            <a:off x="4572000" y="0"/>
            <a:ext cx="4581933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56719 -0.0111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00" y="-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55781 -0.01111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C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762000"/>
            <a:ext cx="792480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ভিটামিন এ এর অভাবে কী রোগ হয়?</a:t>
            </a:r>
            <a:r>
              <a:rPr lang="bn-BD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86100" y="2362200"/>
            <a:ext cx="2667000" cy="10156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6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রাতকানা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381000" y="806570"/>
            <a:ext cx="3460994" cy="2317629"/>
          </a:xfrm>
          <a:prstGeom prst="rect">
            <a:avLst/>
          </a:prstGeom>
        </p:spPr>
      </p:pic>
      <p:pic>
        <p:nvPicPr>
          <p:cNvPr id="14" name="Picture 13" descr="ALIM29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7260" y="838200"/>
            <a:ext cx="3502340" cy="160764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19800" y="2438400"/>
            <a:ext cx="19050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কলিজা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7396" y="5943600"/>
            <a:ext cx="2262188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শাকসবজি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1267687499Baz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031851" y="3581400"/>
            <a:ext cx="2607733" cy="234499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8200" y="5845481"/>
            <a:ext cx="273637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ঢেঁকিছাটা চাল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9200" y="3269159"/>
            <a:ext cx="16002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ডাল</a:t>
            </a:r>
            <a:endParaRPr lang="en-US" sz="4400" b="1" dirty="0">
              <a:solidFill>
                <a:srgbClr val="FF5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2800" y="0"/>
            <a:ext cx="2209800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বি</a:t>
            </a:r>
            <a:endParaRPr lang="en-US" sz="44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Najmul_1291529766_1-Dheki-pothara_poti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4303776"/>
            <a:ext cx="2286000" cy="1360170"/>
          </a:xfrm>
          <a:prstGeom prst="rect">
            <a:avLst/>
          </a:prstGeom>
        </p:spPr>
      </p:pic>
      <p:pic>
        <p:nvPicPr>
          <p:cNvPr id="24" name="Picture 23" descr="brown-ric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4249494"/>
            <a:ext cx="2209800" cy="1541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7200" y="762000"/>
            <a:ext cx="807720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ভিটামিন </a:t>
            </a:r>
            <a:r>
              <a:rPr lang="bn-IN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বি </a:t>
            </a:r>
            <a:r>
              <a:rPr lang="bn-BD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এর অভাবে কী রোগ হয়?</a:t>
            </a:r>
            <a:r>
              <a:rPr lang="bn-BD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71600" y="2362200"/>
            <a:ext cx="7162800" cy="101566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মুখ</a:t>
            </a:r>
            <a:r>
              <a:rPr lang="bn-BD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জিহ্বা ও ঠোঁটে ঘা </a:t>
            </a:r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450px-Tosa_Pome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962400" y="762000"/>
            <a:ext cx="1828800" cy="2438400"/>
          </a:xfrm>
          <a:prstGeom prst="rect">
            <a:avLst/>
          </a:prstGeom>
        </p:spPr>
      </p:pic>
      <p:pic>
        <p:nvPicPr>
          <p:cNvPr id="13" name="Picture 12" descr="aml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914400" y="3886200"/>
            <a:ext cx="2057400" cy="2057400"/>
          </a:xfrm>
          <a:prstGeom prst="rect">
            <a:avLst/>
          </a:prstGeom>
        </p:spPr>
      </p:pic>
      <p:pic>
        <p:nvPicPr>
          <p:cNvPr id="14" name="Picture 13" descr="falang or Guav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838200"/>
            <a:ext cx="2755900" cy="20669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72263" y="288607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পেয়ারা</a:t>
            </a:r>
            <a:endParaRPr lang="en-US" sz="32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7238" y="6029325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আমলকি</a:t>
            </a:r>
            <a:endParaRPr lang="en-US" sz="40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lim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H="1" flipV="1">
            <a:off x="842963" y="600074"/>
            <a:ext cx="2386012" cy="25964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81138" y="302895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লেবু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7600" y="3276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জাম্বুরা</a:t>
            </a:r>
            <a:endParaRPr lang="en-US" sz="36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33875" y="6063676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টমেটো</a:t>
            </a:r>
            <a:endParaRPr lang="en-US" sz="3200" dirty="0">
              <a:solidFill>
                <a:schemeClr val="accent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72504" y="152400"/>
            <a:ext cx="2175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ভিটামিন  সি</a:t>
            </a:r>
            <a:endParaRPr lang="en-US" sz="4000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clip_image0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000" y="3886200"/>
            <a:ext cx="2300692" cy="196691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943725" y="5964377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আমড়া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 descr="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33800" y="3809999"/>
            <a:ext cx="2695575" cy="2310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81000" y="0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ভিটামিন সি এর অভাবে কী রোগ হয় ?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rot="5400000">
            <a:off x="5524379" y="3352800"/>
            <a:ext cx="53340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i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দাঁতের মাড়ি   থেকে রক্ত</a:t>
            </a:r>
            <a:r>
              <a:rPr lang="bn-BD" sz="2000" i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i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bn-BD" sz="4400" i="1" dirty="0" smtClean="0">
                <a:solidFill>
                  <a:srgbClr val="66003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38400" y="5859959"/>
            <a:ext cx="38862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দেহত্বক ক্ষতিগ্রস্ত হয়</a:t>
            </a:r>
            <a:r>
              <a:rPr lang="bn-BD" sz="4400" dirty="0" smtClean="0">
                <a:solidFill>
                  <a:srgbClr val="0070C0"/>
                </a:solidFill>
              </a:rPr>
              <a:t> </a:t>
            </a:r>
            <a:endParaRPr lang="en-US" sz="44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718101" y="3577680"/>
            <a:ext cx="47244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i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সর্দি কাশি লেগেই থাকে</a:t>
            </a:r>
            <a:endParaRPr lang="en-US" sz="4400" i="1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" y="685800"/>
            <a:ext cx="7086600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দেহের রোগ প্রতিরোধ ক্ষমতা কমে আসে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95400" y="1447800"/>
            <a:ext cx="5300664" cy="4495800"/>
            <a:chOff x="1295400" y="1447800"/>
            <a:chExt cx="5300664" cy="4495800"/>
          </a:xfrm>
        </p:grpSpPr>
        <p:sp>
          <p:nvSpPr>
            <p:cNvPr id="20" name="Rectangle 19"/>
            <p:cNvSpPr/>
            <p:nvPr/>
          </p:nvSpPr>
          <p:spPr>
            <a:xfrm>
              <a:off x="3200400" y="3048000"/>
              <a:ext cx="19050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ভিটামিন সি এর অভাব?</a:t>
              </a:r>
              <a:endPara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295400" y="1447800"/>
              <a:ext cx="5300664" cy="4495800"/>
              <a:chOff x="1295400" y="1447800"/>
              <a:chExt cx="5300664" cy="44958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2667000" y="2362200"/>
                <a:ext cx="2895600" cy="2743200"/>
              </a:xfrm>
              <a:prstGeom prst="ellipse">
                <a:avLst/>
              </a:prstGeom>
              <a:noFill/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V="1">
                <a:off x="4114800" y="1447800"/>
                <a:ext cx="0" cy="914400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5529264" y="3733800"/>
                <a:ext cx="1066800" cy="0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4114800" y="5105400"/>
                <a:ext cx="0" cy="838200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>
                <a:off x="1295400" y="3352800"/>
                <a:ext cx="1409700" cy="0"/>
              </a:xfrm>
              <a:prstGeom prst="straightConnector1">
                <a:avLst/>
              </a:prstGeom>
              <a:ln w="762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 animBg="1"/>
      <p:bldP spid="19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Callout 1"/>
          <p:cNvSpPr/>
          <p:nvPr/>
        </p:nvSpPr>
        <p:spPr>
          <a:xfrm>
            <a:off x="1371600" y="2895600"/>
            <a:ext cx="6553200" cy="1676400"/>
          </a:xfrm>
          <a:prstGeom prst="leftRightArrowCallou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b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i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reflection blurRad="6350" stA="55000" endA="50" endPos="85000" dist="2999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ভিটামিন -সি  এর উপকারিতা : </a:t>
            </a:r>
            <a:endParaRPr lang="en-US" sz="4400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2091899" y="2937301"/>
            <a:ext cx="5943600" cy="83099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রোগ প্রতিরোধ ক্ষমতা বাড়ায়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5269124" y="2861505"/>
            <a:ext cx="6461553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ত্বক ভাল রাখে,</a:t>
            </a:r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সর্দি কাশি কম হয়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6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_image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95700" y="3048000"/>
            <a:ext cx="2514600" cy="3352800"/>
          </a:xfrm>
          <a:prstGeom prst="rect">
            <a:avLst/>
          </a:prstGeom>
        </p:spPr>
      </p:pic>
      <p:pic>
        <p:nvPicPr>
          <p:cNvPr id="3" name="Picture 2" descr="ALIM29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3980120"/>
            <a:ext cx="2286001" cy="1488559"/>
          </a:xfrm>
          <a:prstGeom prst="rect">
            <a:avLst/>
          </a:prstGeom>
        </p:spPr>
      </p:pic>
      <p:pic>
        <p:nvPicPr>
          <p:cNvPr id="4" name="Picture 3" descr="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871157"/>
            <a:ext cx="2895600" cy="15292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1905000"/>
            <a:ext cx="7086600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নিচের ছবি দেখে ভিটামিনের নাম লেখ--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762000"/>
            <a:ext cx="3733800" cy="923330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0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371600" y="3048000"/>
          <a:ext cx="6629401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7423"/>
                <a:gridCol w="2182178"/>
                <a:gridCol w="2209800"/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2800" u="sng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ভিটামিনের নাম</a:t>
                      </a:r>
                      <a:endParaRPr lang="en-US" sz="2800" u="sng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3200" u="sng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অভাবজনিত</a:t>
                      </a:r>
                      <a:r>
                        <a:rPr lang="bn-BD" sz="3200" u="sng" baseline="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 রোগের নাম কী কী</a:t>
                      </a:r>
                      <a:endParaRPr lang="en-US" sz="3200" u="sng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ভিটামিন-- এ </a:t>
                      </a:r>
                      <a:endParaRPr lang="en-US" sz="3200" dirty="0" smtClean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ভিটামিন-- বি </a:t>
                      </a:r>
                      <a:endParaRPr lang="en-US" sz="3200" dirty="0" smtClean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solidFill>
                            <a:srgbClr val="7030A0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ভিটামিন-- সি</a:t>
                      </a:r>
                      <a:endParaRPr lang="en-US" sz="3200" dirty="0" smtClean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667000" y="457200"/>
            <a:ext cx="396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7200" i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 শিট</a:t>
            </a:r>
            <a:endParaRPr lang="en-US" sz="7200" i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1447800"/>
            <a:ext cx="6705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কাজে এ মূল্যায়ন শিট ব্যবহার কর ও লিখ:</a:t>
            </a:r>
            <a:endParaRPr lang="en-US" sz="4400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63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1-friend-flowers4-gif-20140529213448-53880a681fb3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068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457200"/>
            <a:ext cx="86106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7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" name="Picture 3" descr="wood gate.jpg"/>
          <p:cNvPicPr>
            <a:picLocks noChangeAspect="1"/>
          </p:cNvPicPr>
          <p:nvPr/>
        </p:nvPicPr>
        <p:blipFill>
          <a:blip r:embed="rId4" cstate="print"/>
          <a:srcRect r="49383"/>
          <a:stretch>
            <a:fillRect/>
          </a:stretch>
        </p:blipFill>
        <p:spPr>
          <a:xfrm>
            <a:off x="-4724400" y="0"/>
            <a:ext cx="4572000" cy="6872068"/>
          </a:xfrm>
          <a:prstGeom prst="rect">
            <a:avLst/>
          </a:prstGeom>
        </p:spPr>
      </p:pic>
      <p:pic>
        <p:nvPicPr>
          <p:cNvPr id="5" name="Picture 4" descr="wood gate.jpg"/>
          <p:cNvPicPr>
            <a:picLocks noChangeAspect="1"/>
          </p:cNvPicPr>
          <p:nvPr/>
        </p:nvPicPr>
        <p:blipFill>
          <a:blip r:embed="rId4" cstate="print"/>
          <a:srcRect l="51852" r="166"/>
          <a:stretch>
            <a:fillRect/>
          </a:stretch>
        </p:blipFill>
        <p:spPr>
          <a:xfrm>
            <a:off x="9067800" y="0"/>
            <a:ext cx="4572000" cy="6872068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3.17919E-6 L 0.525 0.0101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00" y="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093 L -0.48333 0.01017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152400"/>
            <a:ext cx="4191000" cy="101566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905000"/>
            <a:ext cx="6629400" cy="35394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হাঃ</a:t>
            </a:r>
            <a:r>
              <a:rPr lang="bn-BD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মেহেদী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হাসান</a:t>
            </a:r>
            <a:endParaRPr lang="bn-BD" sz="3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৩৮নং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মিড়কাডাঙ্গা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বিদাযকলয়</a:t>
            </a:r>
            <a:endParaRPr lang="bn-BD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নাচোল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চাঁপাইনবাবগঞ্জ।</a:t>
            </a:r>
          </a:p>
          <a:p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মোবাঃ ০১৭১৫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৬৭৩৪৯৮৭</a:t>
            </a:r>
          </a:p>
          <a:p>
            <a:r>
              <a:rPr lang="en-US" sz="3200" b="1" dirty="0">
                <a:solidFill>
                  <a:schemeClr val="accent2"/>
                </a:solidFill>
              </a:rPr>
              <a:t>Email: mehedi.mollik@gmail.com</a:t>
            </a:r>
            <a:endParaRPr lang="en-US" sz="32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05400" y="457200"/>
            <a:ext cx="3581400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1981200"/>
            <a:ext cx="3581400" cy="403187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 বিজ্ঞান</a:t>
            </a:r>
          </a:p>
          <a:p>
            <a:r>
              <a:rPr lang="bn-BD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৪র্থ।</a:t>
            </a:r>
            <a:endParaRPr lang="bn-BD" sz="32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IN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/০</a:t>
            </a: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</a:t>
            </a:r>
            <a:endParaRPr lang="bn-BD" sz="32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৪৫ মিনিট</a:t>
            </a:r>
          </a:p>
          <a:p>
            <a:r>
              <a:rPr lang="bn-BD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endParaRPr lang="bn-BD" sz="32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শিরোনামঃ </a:t>
            </a:r>
            <a:r>
              <a:rPr lang="bn-IN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খাদ্যের উৎস।</a:t>
            </a:r>
          </a:p>
          <a:p>
            <a:endParaRPr lang="bn-BD" sz="32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4019550" cy="5362575"/>
          </a:xfrm>
          <a:prstGeom prst="rect">
            <a:avLst/>
          </a:prstGeom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524470"/>
            <a:ext cx="45720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Delay 8"/>
          <p:cNvSpPr/>
          <p:nvPr/>
        </p:nvSpPr>
        <p:spPr>
          <a:xfrm>
            <a:off x="685800" y="2057400"/>
            <a:ext cx="8153400" cy="1219200"/>
          </a:xfrm>
          <a:prstGeom prst="flowChartDelay">
            <a:avLst/>
          </a:prstGeom>
          <a:solidFill>
            <a:srgbClr val="AFFFD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.১.১।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ধরনের ভিটামিন সম্পর্কে বলতে পারবে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Delay 9"/>
          <p:cNvSpPr/>
          <p:nvPr/>
        </p:nvSpPr>
        <p:spPr>
          <a:xfrm>
            <a:off x="685800" y="3581400"/>
            <a:ext cx="7772400" cy="1219200"/>
          </a:xfrm>
          <a:prstGeom prst="flowChartDelay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.১.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ভিটামিনের উৎস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 বলতে পারবে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Delay 10"/>
          <p:cNvSpPr/>
          <p:nvPr/>
        </p:nvSpPr>
        <p:spPr>
          <a:xfrm>
            <a:off x="533400" y="5105400"/>
            <a:ext cx="7924800" cy="1219200"/>
          </a:xfrm>
          <a:prstGeom prst="flowChartDelay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.১.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ভিটামিনের কাজ, অভাব জনিত বিভিন্ন </a:t>
            </a:r>
            <a:r>
              <a:rPr lang="bn-IN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রোগের </a:t>
            </a:r>
            <a:r>
              <a:rPr lang="bn-IN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4" y="685800"/>
            <a:ext cx="7448550" cy="36576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275780" y="5105400"/>
            <a:ext cx="4517583" cy="923330"/>
            <a:chOff x="1742381" y="5257800"/>
            <a:chExt cx="4517583" cy="923330"/>
          </a:xfrm>
          <a:solidFill>
            <a:schemeClr val="accent1"/>
          </a:solidFill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2895600" y="5257800"/>
              <a:ext cx="2286000" cy="914400"/>
            </a:xfrm>
            <a:prstGeom prst="rect">
              <a:avLst/>
            </a:prstGeom>
            <a:grpFill/>
            <a:ln w="571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742381" y="5257800"/>
              <a:ext cx="4517583" cy="923330"/>
            </a:xfrm>
            <a:prstGeom prst="rect">
              <a:avLst/>
            </a:prstGeom>
            <a:grpFill/>
            <a:ln w="57150"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5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 ধরনের খাবার</a:t>
              </a:r>
              <a:endPara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793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762000" y="685800"/>
            <a:ext cx="7696200" cy="55626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খাদ্য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514368"/>
            <a:ext cx="541020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ভিটামিন ও খনিজপদার্থ সম্বলিত খাদ্য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6856" y="5300471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শাকসবজি</a:t>
            </a:r>
            <a:endParaRPr lang="en-US" sz="72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Vegetabl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2571971"/>
            <a:ext cx="3923071" cy="2628457"/>
          </a:xfrm>
          <a:prstGeom prst="rect">
            <a:avLst/>
          </a:prstGeom>
        </p:spPr>
      </p:pic>
      <p:pic>
        <p:nvPicPr>
          <p:cNvPr id="6" name="Picture 5" descr="bangla_fruits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2585380"/>
            <a:ext cx="3886200" cy="25921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76400" y="5257800"/>
            <a:ext cx="175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7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756127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02663061"/>
              </p:ext>
            </p:extLst>
          </p:nvPr>
        </p:nvGraphicFramePr>
        <p:xfrm>
          <a:off x="304800" y="152400"/>
          <a:ext cx="86106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27BF3B-1EB8-42F2-8451-8A5CB14B2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9727BF3B-1EB8-42F2-8451-8A5CB14B27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graphicEl>
                                              <a:dgm id="{9727BF3B-1EB8-42F2-8451-8A5CB14B2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graphicEl>
                                              <a:dgm id="{9727BF3B-1EB8-42F2-8451-8A5CB14B2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graphicEl>
                                              <a:dgm id="{9727BF3B-1EB8-42F2-8451-8A5CB14B27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DE5C7F-E636-4031-8AC8-E83983713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B0DE5C7F-E636-4031-8AC8-E839837135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B0DE5C7F-E636-4031-8AC8-E83983713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B0DE5C7F-E636-4031-8AC8-E83983713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graphicEl>
                                              <a:dgm id="{B0DE5C7F-E636-4031-8AC8-E83983713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150995-48FF-4CFF-B85C-4E077494B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graphicEl>
                                              <a:dgm id="{2F150995-48FF-4CFF-B85C-4E077494B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2F150995-48FF-4CFF-B85C-4E077494B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2F150995-48FF-4CFF-B85C-4E077494B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2F150995-48FF-4CFF-B85C-4E077494B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E1451-8C27-4931-AC66-8F75CB876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graphicEl>
                                              <a:dgm id="{C31E1451-8C27-4931-AC66-8F75CB876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C31E1451-8C27-4931-AC66-8F75CB876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C31E1451-8C27-4931-AC66-8F75CB876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graphicEl>
                                              <a:dgm id="{C31E1451-8C27-4931-AC66-8F75CB876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D0761A-D08F-4DAD-9AF9-BD11A5EFF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74D0761A-D08F-4DAD-9AF9-BD11A5EFF7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74D0761A-D08F-4DAD-9AF9-BD11A5EFF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74D0761A-D08F-4DAD-9AF9-BD11A5EFF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74D0761A-D08F-4DAD-9AF9-BD11A5EFF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08E711-DC84-4988-B7D2-A27943996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">
                                            <p:graphicEl>
                                              <a:dgm id="{B008E711-DC84-4988-B7D2-A279439960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B008E711-DC84-4988-B7D2-A27943996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graphicEl>
                                              <a:dgm id="{B008E711-DC84-4988-B7D2-A27943996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">
                                            <p:graphicEl>
                                              <a:dgm id="{B008E711-DC84-4988-B7D2-A279439960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2AE8F2-D0EB-4141-ADD1-34D77D588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>
                                            <p:graphicEl>
                                              <a:dgm id="{442AE8F2-D0EB-4141-ADD1-34D77D5885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442AE8F2-D0EB-4141-ADD1-34D77D588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graphicEl>
                                              <a:dgm id="{442AE8F2-D0EB-4141-ADD1-34D77D588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>
                                            <p:graphicEl>
                                              <a:dgm id="{442AE8F2-D0EB-4141-ADD1-34D77D5885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8DBAB6-DD08-4168-9AA9-477095EC4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>
                                            <p:graphicEl>
                                              <a:dgm id="{5D8DBAB6-DD08-4168-9AA9-477095EC46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>
                                            <p:graphicEl>
                                              <a:dgm id="{5D8DBAB6-DD08-4168-9AA9-477095EC4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">
                                            <p:graphicEl>
                                              <a:dgm id="{5D8DBAB6-DD08-4168-9AA9-477095EC4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>
                                            <p:graphicEl>
                                              <a:dgm id="{5D8DBAB6-DD08-4168-9AA9-477095EC46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544E88-5C18-4562-A8C8-38E19B0AB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">
                                            <p:graphicEl>
                                              <a:dgm id="{8D544E88-5C18-4562-A8C8-38E19B0AB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>
                                            <p:graphicEl>
                                              <a:dgm id="{8D544E88-5C18-4562-A8C8-38E19B0AB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">
                                            <p:graphicEl>
                                              <a:dgm id="{8D544E88-5C18-4562-A8C8-38E19B0AB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">
                                            <p:graphicEl>
                                              <a:dgm id="{8D544E88-5C18-4562-A8C8-38E19B0AB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45C59E-5A1C-4873-B508-15658B0E4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">
                                            <p:graphicEl>
                                              <a:dgm id="{D745C59E-5A1C-4873-B508-15658B0E47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">
                                            <p:graphicEl>
                                              <a:dgm id="{D745C59E-5A1C-4873-B508-15658B0E4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">
                                            <p:graphicEl>
                                              <a:dgm id="{D745C59E-5A1C-4873-B508-15658B0E4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">
                                            <p:graphicEl>
                                              <a:dgm id="{D745C59E-5A1C-4873-B508-15658B0E47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85A9A0-85D6-46F1-9E75-3415FAC00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">
                                            <p:graphicEl>
                                              <a:dgm id="{D485A9A0-85D6-46F1-9E75-3415FAC000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">
                                            <p:graphicEl>
                                              <a:dgm id="{D485A9A0-85D6-46F1-9E75-3415FAC00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">
                                            <p:graphicEl>
                                              <a:dgm id="{D485A9A0-85D6-46F1-9E75-3415FAC00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">
                                            <p:graphicEl>
                                              <a:dgm id="{D485A9A0-85D6-46F1-9E75-3415FAC00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216CB3-FD75-4F93-BB10-78E9897B8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">
                                            <p:graphicEl>
                                              <a:dgm id="{47216CB3-FD75-4F93-BB10-78E9897B8B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">
                                            <p:graphicEl>
                                              <a:dgm id="{47216CB3-FD75-4F93-BB10-78E9897B8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">
                                            <p:graphicEl>
                                              <a:dgm id="{47216CB3-FD75-4F93-BB10-78E9897B8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">
                                            <p:graphicEl>
                                              <a:dgm id="{47216CB3-FD75-4F93-BB10-78E9897B8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851329-5F69-4DC7-B4A2-443FFEDD6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">
                                            <p:graphicEl>
                                              <a:dgm id="{BD851329-5F69-4DC7-B4A2-443FFEDD60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">
                                            <p:graphicEl>
                                              <a:dgm id="{BD851329-5F69-4DC7-B4A2-443FFEDD6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">
                                            <p:graphicEl>
                                              <a:dgm id="{BD851329-5F69-4DC7-B4A2-443FFEDD6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">
                                            <p:graphicEl>
                                              <a:dgm id="{BD851329-5F69-4DC7-B4A2-443FFEDD6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0D897F-10E2-4753-8245-3CDA18847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">
                                            <p:graphicEl>
                                              <a:dgm id="{CF0D897F-10E2-4753-8245-3CDA18847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">
                                            <p:graphicEl>
                                              <a:dgm id="{CF0D897F-10E2-4753-8245-3CDA18847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">
                                            <p:graphicEl>
                                              <a:dgm id="{CF0D897F-10E2-4753-8245-3CDA18847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">
                                            <p:graphicEl>
                                              <a:dgm id="{CF0D897F-10E2-4753-8245-3CDA18847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06606E-3858-4965-84CB-50FE62346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">
                                            <p:graphicEl>
                                              <a:dgm id="{B306606E-3858-4965-84CB-50FE623462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">
                                            <p:graphicEl>
                                              <a:dgm id="{B306606E-3858-4965-84CB-50FE62346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">
                                            <p:graphicEl>
                                              <a:dgm id="{B306606E-3858-4965-84CB-50FE62346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">
                                            <p:graphicEl>
                                              <a:dgm id="{B306606E-3858-4965-84CB-50FE623462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C6180C-833B-4058-9DCC-EAE36AC17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">
                                            <p:graphicEl>
                                              <a:dgm id="{4EC6180C-833B-4058-9DCC-EAE36AC17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">
                                            <p:graphicEl>
                                              <a:dgm id="{4EC6180C-833B-4058-9DCC-EAE36AC17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">
                                            <p:graphicEl>
                                              <a:dgm id="{4EC6180C-833B-4058-9DCC-EAE36AC17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">
                                            <p:graphicEl>
                                              <a:dgm id="{4EC6180C-833B-4058-9DCC-EAE36AC17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95AA8-F59E-4798-82C7-ADEB21847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">
                                            <p:graphicEl>
                                              <a:dgm id="{B8495AA8-F59E-4798-82C7-ADEB218471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">
                                            <p:graphicEl>
                                              <a:dgm id="{B8495AA8-F59E-4798-82C7-ADEB21847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">
                                            <p:graphicEl>
                                              <a:dgm id="{B8495AA8-F59E-4798-82C7-ADEB21847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">
                                            <p:graphicEl>
                                              <a:dgm id="{B8495AA8-F59E-4798-82C7-ADEB218471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9C2223-E04E-44C2-90CD-126940161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">
                                            <p:graphicEl>
                                              <a:dgm id="{0A9C2223-E04E-44C2-90CD-126940161F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">
                                            <p:graphicEl>
                                              <a:dgm id="{0A9C2223-E04E-44C2-90CD-126940161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">
                                            <p:graphicEl>
                                              <a:dgm id="{0A9C2223-E04E-44C2-90CD-126940161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">
                                            <p:graphicEl>
                                              <a:dgm id="{0A9C2223-E04E-44C2-90CD-126940161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90F2DD-69BC-44A8-88E1-BBA5F8B6A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">
                                            <p:graphicEl>
                                              <a:dgm id="{0990F2DD-69BC-44A8-88E1-BBA5F8B6A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">
                                            <p:graphicEl>
                                              <a:dgm id="{0990F2DD-69BC-44A8-88E1-BBA5F8B6A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">
                                            <p:graphicEl>
                                              <a:dgm id="{0990F2DD-69BC-44A8-88E1-BBA5F8B6A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">
                                            <p:graphicEl>
                                              <a:dgm id="{0990F2DD-69BC-44A8-88E1-BBA5F8B6A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D9B18A-1D89-4B27-8CBB-569968B21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2">
                                            <p:graphicEl>
                                              <a:dgm id="{AAD9B18A-1D89-4B27-8CBB-569968B21A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">
                                            <p:graphicEl>
                                              <a:dgm id="{AAD9B18A-1D89-4B27-8CBB-569968B21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2">
                                            <p:graphicEl>
                                              <a:dgm id="{AAD9B18A-1D89-4B27-8CBB-569968B21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2">
                                            <p:graphicEl>
                                              <a:dgm id="{AAD9B18A-1D89-4B27-8CBB-569968B21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F85A9F-638B-4227-9CFD-35687F0B1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2">
                                            <p:graphicEl>
                                              <a:dgm id="{82F85A9F-638B-4227-9CFD-35687F0B1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2">
                                            <p:graphicEl>
                                              <a:dgm id="{82F85A9F-638B-4227-9CFD-35687F0B1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2">
                                            <p:graphicEl>
                                              <a:dgm id="{82F85A9F-638B-4227-9CFD-35687F0B1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2">
                                            <p:graphicEl>
                                              <a:dgm id="{82F85A9F-638B-4227-9CFD-35687F0B1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6B5AAA-A935-44AA-B40B-B454359D0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2">
                                            <p:graphicEl>
                                              <a:dgm id="{AF6B5AAA-A935-44AA-B40B-B454359D00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2">
                                            <p:graphicEl>
                                              <a:dgm id="{AF6B5AAA-A935-44AA-B40B-B454359D0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2">
                                            <p:graphicEl>
                                              <a:dgm id="{AF6B5AAA-A935-44AA-B40B-B454359D0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2">
                                            <p:graphicEl>
                                              <a:dgm id="{AF6B5AAA-A935-44AA-B40B-B454359D00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D356FC-E544-4C0A-8B5F-4F785A829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2">
                                            <p:graphicEl>
                                              <a:dgm id="{9CD356FC-E544-4C0A-8B5F-4F785A8297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2">
                                            <p:graphicEl>
                                              <a:dgm id="{9CD356FC-E544-4C0A-8B5F-4F785A829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2">
                                            <p:graphicEl>
                                              <a:dgm id="{9CD356FC-E544-4C0A-8B5F-4F785A829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2">
                                            <p:graphicEl>
                                              <a:dgm id="{9CD356FC-E544-4C0A-8B5F-4F785A829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_bajare-agu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819" y="685800"/>
            <a:ext cx="3325964" cy="24944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124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সবুজ শাক সবজি</a:t>
            </a:r>
            <a:endParaRPr lang="en-US" sz="360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32766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রঙিন ফলমুল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810000"/>
            <a:ext cx="3505200" cy="228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6096000"/>
            <a:ext cx="1417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মলা মাছ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24600" y="6019800"/>
            <a:ext cx="1348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ঢেলা মাছ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152400"/>
            <a:ext cx="2010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ভিটামিন  এ</a:t>
            </a:r>
            <a:endParaRPr lang="en-US" sz="3200" u="sng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Dhela fis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3962400"/>
            <a:ext cx="3292698" cy="1981200"/>
          </a:xfrm>
          <a:prstGeom prst="rect">
            <a:avLst/>
          </a:prstGeom>
        </p:spPr>
      </p:pic>
      <p:pic>
        <p:nvPicPr>
          <p:cNvPr id="10" name="Picture 9" descr="Y7089 - Malaysian Fruits.jpg"/>
          <p:cNvPicPr>
            <a:picLocks noChangeAspect="1"/>
          </p:cNvPicPr>
          <p:nvPr/>
        </p:nvPicPr>
        <p:blipFill>
          <a:blip r:embed="rId5" cstate="print"/>
          <a:srcRect b="8333"/>
          <a:stretch>
            <a:fillRect/>
          </a:stretch>
        </p:blipFill>
        <p:spPr>
          <a:xfrm>
            <a:off x="5334000" y="685800"/>
            <a:ext cx="3505200" cy="250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5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1162</TotalTime>
  <Words>246</Words>
  <Application>Microsoft Office PowerPoint</Application>
  <PresentationFormat>On-screen Show (4:3)</PresentationFormat>
  <Paragraphs>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Franklin Gothic Book</vt:lpstr>
      <vt:lpstr>NikoshBAN</vt:lpstr>
      <vt:lpstr>Perpetua</vt:lpstr>
      <vt:lpstr>Vrinda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KIRON</dc:creator>
  <cp:lastModifiedBy>Mehedi Hasan</cp:lastModifiedBy>
  <cp:revision>129</cp:revision>
  <dcterms:created xsi:type="dcterms:W3CDTF">2014-12-29T13:12:28Z</dcterms:created>
  <dcterms:modified xsi:type="dcterms:W3CDTF">2020-03-13T16:57:48Z</dcterms:modified>
</cp:coreProperties>
</file>