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75" r:id="rId5"/>
    <p:sldId id="266" r:id="rId6"/>
    <p:sldId id="267" r:id="rId7"/>
    <p:sldId id="268" r:id="rId8"/>
    <p:sldId id="276" r:id="rId9"/>
    <p:sldId id="269" r:id="rId10"/>
    <p:sldId id="270" r:id="rId11"/>
    <p:sldId id="271" r:id="rId12"/>
    <p:sldId id="272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A857-ED91-4746-857D-C9E1989B49D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47A-7DF6-4ECE-9988-80F986DE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5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A857-ED91-4746-857D-C9E1989B49D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47A-7DF6-4ECE-9988-80F986DE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A857-ED91-4746-857D-C9E1989B49D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47A-7DF6-4ECE-9988-80F986DE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3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A857-ED91-4746-857D-C9E1989B49D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47A-7DF6-4ECE-9988-80F986DE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1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A857-ED91-4746-857D-C9E1989B49D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47A-7DF6-4ECE-9988-80F986DE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2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A857-ED91-4746-857D-C9E1989B49D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47A-7DF6-4ECE-9988-80F986DE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9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A857-ED91-4746-857D-C9E1989B49D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47A-7DF6-4ECE-9988-80F986DE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A857-ED91-4746-857D-C9E1989B49D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47A-7DF6-4ECE-9988-80F986DE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1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A857-ED91-4746-857D-C9E1989B49D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47A-7DF6-4ECE-9988-80F986DE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2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A857-ED91-4746-857D-C9E1989B49D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47A-7DF6-4ECE-9988-80F986DE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0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A857-ED91-4746-857D-C9E1989B49D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347A-7DF6-4ECE-9988-80F986DE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1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AA857-ED91-4746-857D-C9E1989B49D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0347A-7DF6-4ECE-9988-80F986DE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173" y="-1"/>
            <a:ext cx="10375710" cy="131018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8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860" y="1504722"/>
            <a:ext cx="7675382" cy="5353278"/>
          </a:xfrm>
        </p:spPr>
      </p:pic>
    </p:spTree>
    <p:extLst>
      <p:ext uri="{BB962C8B-B14F-4D97-AF65-F5344CB8AC3E}">
        <p14:creationId xmlns:p14="http://schemas.microsoft.com/office/powerpoint/2010/main" val="379573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দলীয়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65" y="183927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600" smtClean="0">
                <a:latin typeface="NikoshBAN" panose="02000000000000000000" pitchFamily="2" charset="0"/>
                <a:cs typeface="NikoshBAN" panose="02000000000000000000" pitchFamily="2" charset="0"/>
              </a:rPr>
              <a:t>পেয়ারার </a:t>
            </a:r>
            <a:r>
              <a:rPr lang="bn-BD" sz="3600" smtClean="0">
                <a:latin typeface="NikoshBAN" panose="02000000000000000000" pitchFamily="2" charset="0"/>
                <a:cs typeface="NikoshBAN" panose="02000000000000000000" pitchFamily="2" charset="0"/>
              </a:rPr>
              <a:t>চারা </a:t>
            </a:r>
            <a:r>
              <a:rPr lang="bn-BD" sz="3600" smtClean="0">
                <a:latin typeface="NikoshBAN" panose="02000000000000000000" pitchFamily="2" charset="0"/>
                <a:cs typeface="NikoshBAN" panose="02000000000000000000" pitchFamily="2" charset="0"/>
              </a:rPr>
              <a:t>রোপন করার জন্য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গর্তের পরিমাপ লিখ।</a:t>
            </a:r>
          </a:p>
          <a:p>
            <a:pPr marL="0" indent="0">
              <a:buNone/>
            </a:pP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6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            		</a:t>
            </a:r>
            <a:r>
              <a:rPr lang="bn-BD" sz="6000" dirty="0" smtClean="0"/>
              <a:t>	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পেয়ারার জাতের নামগুলো কি কি?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পেয়ারার চারা রোপন করা হয় কখন?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গাছকে ফলবান রাখতে কি করতে হয়?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4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				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ঙ্গিনায় ও তোমার বাড়ির আশে পাশের আঙ্গিনায় কোন কোন জাতের পেয়ারা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চাষ করা হয় তার একটা তালিকা তৈরি করে আনবে।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003569" y="232012"/>
            <a:ext cx="43079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169" y="1636634"/>
            <a:ext cx="3695037" cy="415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8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নাজমা মোমতাহিনা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শিক্ষক(কৃষি)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সরাতি হোসাইনিয়া দাখিল মাদ্রাসা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ঈশ্বর গঞ্জ,ময়মনসিংহ।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শ্রেনিঃ৭ম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বিষয়ঃকৃষি শিক্ষা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অধ্যায়ঃ০৫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পাঠঃ০৫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সময়ঃ৫০ মিনিট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076" y="769181"/>
            <a:ext cx="5583924" cy="49235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69181"/>
            <a:ext cx="6059606" cy="47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64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8056" y="2163651"/>
            <a:ext cx="4803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পেয়ারা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5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6286" y="1241946"/>
            <a:ext cx="79480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*বিভিন্ন রকম পেয়ারার নাম বলতে পারবে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*পেয়ারার চারা রোপন পদ্ধতি বর্ণনা করতে পারবে।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*পেয়ারা গাছের পরিচর্যা ব্যাখা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2562" y="0"/>
            <a:ext cx="1909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5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62705"/>
            <a:ext cx="4346916" cy="32596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512" y="1462705"/>
            <a:ext cx="3722060" cy="32596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5330" y="5233181"/>
            <a:ext cx="191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হলুদ পেয়ারা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777" y="5233181"/>
            <a:ext cx="2672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কাজী পেয়ারা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29" y="1462704"/>
            <a:ext cx="3904225" cy="32596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355015" y="5230146"/>
            <a:ext cx="2039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বারি পেয়ারা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2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9816"/>
            <a:ext cx="5813946" cy="40627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5415" y="5795889"/>
            <a:ext cx="3066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টবে পেয়ারা চাষ পদ্ধতি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4345" y="5795889"/>
            <a:ext cx="267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027" y="1179816"/>
            <a:ext cx="5954973" cy="40627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29349" y="5795889"/>
            <a:ext cx="3998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বাগানে পেয়ারা চাষ পদ্ধতি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73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6674"/>
            <a:ext cx="3837904" cy="28974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118" y="1416676"/>
            <a:ext cx="3957331" cy="28974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015" y="1416674"/>
            <a:ext cx="4059434" cy="29290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6366" y="4964163"/>
            <a:ext cx="3451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রোপনের উপযুক্ত চারা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7122" y="5029540"/>
            <a:ext cx="4208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ৈরি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4102" y="5060317"/>
            <a:ext cx="2897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চারা রোপন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1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9367"/>
            <a:ext cx="6133106" cy="41076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100" y="1419367"/>
            <a:ext cx="5960373" cy="43945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3257" y="5977719"/>
            <a:ext cx="4626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পরিচর্যা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12361" y="5977719"/>
            <a:ext cx="39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পেয়ারা</a:t>
            </a:r>
            <a:r>
              <a:rPr lang="en-US" sz="3200" dirty="0" smtClean="0"/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বেঁধে দেওয়া হচ্ছে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032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151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Office Theme</vt:lpstr>
      <vt:lpstr>                 স্বাগতম    </vt:lpstr>
      <vt:lpstr>                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দলীয় কাজ</vt:lpstr>
      <vt:lpstr>                মূল্যায়ন</vt:lpstr>
      <vt:lpstr>    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kcdas</dc:creator>
  <cp:lastModifiedBy>kcdas</cp:lastModifiedBy>
  <cp:revision>70</cp:revision>
  <dcterms:created xsi:type="dcterms:W3CDTF">2020-03-10T08:13:29Z</dcterms:created>
  <dcterms:modified xsi:type="dcterms:W3CDTF">2020-03-12T02:52:08Z</dcterms:modified>
</cp:coreProperties>
</file>