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8" r:id="rId2"/>
  </p:sldMasterIdLst>
  <p:notesMasterIdLst>
    <p:notesMasterId r:id="rId20"/>
  </p:notesMasterIdLst>
  <p:sldIdLst>
    <p:sldId id="284" r:id="rId3"/>
    <p:sldId id="285" r:id="rId4"/>
    <p:sldId id="286" r:id="rId5"/>
    <p:sldId id="287" r:id="rId6"/>
    <p:sldId id="288" r:id="rId7"/>
    <p:sldId id="281" r:id="rId8"/>
    <p:sldId id="289" r:id="rId9"/>
    <p:sldId id="290" r:id="rId10"/>
    <p:sldId id="292" r:id="rId11"/>
    <p:sldId id="293" r:id="rId12"/>
    <p:sldId id="294" r:id="rId13"/>
    <p:sldId id="291" r:id="rId14"/>
    <p:sldId id="295" r:id="rId15"/>
    <p:sldId id="297" r:id="rId16"/>
    <p:sldId id="296" r:id="rId17"/>
    <p:sldId id="298" r:id="rId18"/>
    <p:sldId id="29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3" d="100"/>
          <a:sy n="73" d="100"/>
        </p:scale>
        <p:origin x="129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98"/>
    </p:cViewPr>
  </p:sorterViewPr>
  <p:notesViewPr>
    <p:cSldViewPr>
      <p:cViewPr varScale="1">
        <p:scale>
          <a:sx n="56" d="100"/>
          <a:sy n="56" d="100"/>
        </p:scale>
        <p:origin x="-28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502FE9-8C50-4895-B018-0D8711AA39D6}" type="datetimeFigureOut">
              <a:rPr lang="en-US" smtClean="0"/>
              <a:t>12-Mar-20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BEF36F-5A60-49D0-A1B4-2A2381FAFA7B}" type="slidenum">
              <a:rPr lang="en-US" smtClean="0"/>
              <a:t>‹#›</a:t>
            </a:fld>
            <a:endParaRPr lang="en-US"/>
          </a:p>
        </p:txBody>
      </p:sp>
    </p:spTree>
    <p:extLst>
      <p:ext uri="{BB962C8B-B14F-4D97-AF65-F5344CB8AC3E}">
        <p14:creationId xmlns:p14="http://schemas.microsoft.com/office/powerpoint/2010/main" val="345697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C3CCE8DA-7B89-4CC8-BEB9-3037BEC51E35}" type="slidenum">
              <a:rPr lang="en-US" smtClean="0"/>
              <a:t>6</a:t>
            </a:fld>
            <a:endParaRPr lang="en-US"/>
          </a:p>
        </p:txBody>
      </p:sp>
    </p:spTree>
    <p:extLst>
      <p:ext uri="{BB962C8B-B14F-4D97-AF65-F5344CB8AC3E}">
        <p14:creationId xmlns:p14="http://schemas.microsoft.com/office/powerpoint/2010/main" val="1605139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7F4D400-623E-4574-A1F7-EF60C75CDE3E}" type="datetime2">
              <a:rPr lang="en-US" smtClean="0"/>
              <a:t>Thursday, March 12, 2020</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smtClean="0"/>
              <a:t>MD.MAHABUB ALAM</a:t>
            </a:r>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4188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DA466-7C8A-46E2-8DA0-B8EA20036941}" type="datetimeFigureOut">
              <a:rPr lang="en-US" smtClean="0"/>
              <a:t>12-Mar-20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14473504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DA466-7C8A-46E2-8DA0-B8EA20036941}" type="datetimeFigureOut">
              <a:rPr lang="en-US" smtClean="0"/>
              <a:t>12-Mar-20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5156683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4DA466-7C8A-46E2-8DA0-B8EA20036941}" type="datetimeFigureOut">
              <a:rPr lang="en-US" smtClean="0"/>
              <a:t>12-Mar-20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15941417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4DA466-7C8A-46E2-8DA0-B8EA20036941}" type="datetimeFigureOut">
              <a:rPr lang="en-US" smtClean="0"/>
              <a:t>12-Mar-20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21214381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DA466-7C8A-46E2-8DA0-B8EA20036941}" type="datetimeFigureOut">
              <a:rPr lang="en-US" smtClean="0"/>
              <a:t>12-Mar-20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10319717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DA466-7C8A-46E2-8DA0-B8EA20036941}" type="datetimeFigureOut">
              <a:rPr lang="en-US" smtClean="0"/>
              <a:t>12-Mar-20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9682430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649F6C-10F0-4E56-8C39-F7FD925C7227}" type="datetime2">
              <a:rPr lang="en-US" smtClean="0"/>
              <a:t>Thursday, March 12, 2020</a:t>
            </a:fld>
            <a:endParaRPr lang="en-US"/>
          </a:p>
        </p:txBody>
      </p:sp>
      <p:sp>
        <p:nvSpPr>
          <p:cNvPr id="5" name="Footer Placeholder 4"/>
          <p:cNvSpPr>
            <a:spLocks noGrp="1"/>
          </p:cNvSpPr>
          <p:nvPr>
            <p:ph type="ftr" sz="quarter" idx="11"/>
          </p:nvPr>
        </p:nvSpPr>
        <p:spPr/>
        <p:txBody>
          <a:bodyPr/>
          <a:lstStyle/>
          <a:p>
            <a:r>
              <a:rPr lang="en-US" smtClean="0"/>
              <a:t>MD.MAHABUB ALAM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08517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45219" y="5960533"/>
            <a:ext cx="2402982" cy="364067"/>
          </a:xfrm>
        </p:spPr>
        <p:txBody>
          <a:bodyPr/>
          <a:lstStyle>
            <a:lvl1pPr>
              <a:defRPr sz="1600">
                <a:latin typeface="Times New Roman" panose="02020603050405020304" pitchFamily="18" charset="0"/>
                <a:cs typeface="Times New Roman" panose="02020603050405020304" pitchFamily="18" charset="0"/>
              </a:defRPr>
            </a:lvl1p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a:xfrm>
            <a:off x="457201" y="5960533"/>
            <a:ext cx="1752600" cy="364066"/>
          </a:xfrm>
        </p:spPr>
        <p:txBody>
          <a:bodyPr/>
          <a:lstStyle>
            <a:lvl1pPr algn="ctr">
              <a:defRPr sz="1600">
                <a:latin typeface="Times New Roman" panose="02020603050405020304" pitchFamily="18" charset="0"/>
                <a:cs typeface="Times New Roman" panose="02020603050405020304" pitchFamily="18" charset="0"/>
              </a:defRPr>
            </a:lvl1pPr>
          </a:lstStyle>
          <a:p>
            <a:r>
              <a:rPr lang="en-US" dirty="0" smtClean="0"/>
              <a:t>Md. </a:t>
            </a:r>
            <a:r>
              <a:rPr lang="en-US" dirty="0" err="1" smtClean="0"/>
              <a:t>Majadul</a:t>
            </a:r>
            <a:r>
              <a:rPr lang="en-US" dirty="0" smtClean="0"/>
              <a:t> Islam</a:t>
            </a:r>
            <a:endParaRPr lang="en-US" dirty="0"/>
          </a:p>
        </p:txBody>
      </p:sp>
      <p:sp>
        <p:nvSpPr>
          <p:cNvPr id="4" name="Slide Number Placeholder 3"/>
          <p:cNvSpPr>
            <a:spLocks noGrp="1"/>
          </p:cNvSpPr>
          <p:nvPr>
            <p:ph type="sldNum" sz="quarter" idx="12"/>
          </p:nvPr>
        </p:nvSpPr>
        <p:spPr>
          <a:xfrm>
            <a:off x="4683619" y="5960533"/>
            <a:ext cx="4155581" cy="364066"/>
          </a:xfrm>
        </p:spPr>
        <p:txBody>
          <a:bodyPr/>
          <a:lstStyle>
            <a:lvl1pPr>
              <a:defRPr sz="1600"/>
            </a:lvl1pPr>
          </a:lstStyle>
          <a:p>
            <a:pPr algn="ctr"/>
            <a:r>
              <a:rPr lang="en-US" dirty="0" err="1" smtClean="0"/>
              <a:t>Niaz</a:t>
            </a:r>
            <a:r>
              <a:rPr lang="en-US" dirty="0" smtClean="0"/>
              <a:t> Mohammad High </a:t>
            </a:r>
            <a:r>
              <a:rPr lang="en-US" dirty="0" err="1" smtClean="0"/>
              <a:t>Scgool</a:t>
            </a:r>
            <a:r>
              <a:rPr lang="en-US" dirty="0" smtClean="0"/>
              <a:t>, </a:t>
            </a:r>
            <a:r>
              <a:rPr lang="en-US" dirty="0" err="1" smtClean="0"/>
              <a:t>Brahmanbaria</a:t>
            </a:r>
            <a:endParaRPr lang="en-US" dirty="0"/>
          </a:p>
        </p:txBody>
      </p:sp>
    </p:spTree>
    <p:extLst>
      <p:ext uri="{BB962C8B-B14F-4D97-AF65-F5344CB8AC3E}">
        <p14:creationId xmlns:p14="http://schemas.microsoft.com/office/powerpoint/2010/main" val="22291869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C4183-6C12-4E85-9086-DCF6CFCB296D}"/>
              </a:ext>
            </a:extLst>
          </p:cNvPr>
          <p:cNvSpPr>
            <a:spLocks noGrp="1"/>
          </p:cNvSpPr>
          <p:nvPr>
            <p:ph type="dt" sz="half" idx="10"/>
          </p:nvPr>
        </p:nvSpPr>
        <p:spPr/>
        <p:txBody>
          <a:bodyPr/>
          <a:lstStyle/>
          <a:p>
            <a:fld id="{8A2259E7-63F1-4E5E-B415-F0556D045F4E}" type="datetimeFigureOut">
              <a:rPr lang="en-US" smtClean="0"/>
              <a:pPr/>
              <a:t>12-Mar-20</a:t>
            </a:fld>
            <a:endParaRPr lang="en-US" dirty="0"/>
          </a:p>
        </p:txBody>
      </p:sp>
      <p:sp>
        <p:nvSpPr>
          <p:cNvPr id="3" name="Slide Number Placeholder 2">
            <a:extLst>
              <a:ext uri="{FF2B5EF4-FFF2-40B4-BE49-F238E27FC236}">
                <a16:creationId xmlns:a16="http://schemas.microsoft.com/office/drawing/2014/main" id="{E8E3F142-262E-41DD-A470-50CC0E5C9E15}"/>
              </a:ext>
            </a:extLst>
          </p:cNvPr>
          <p:cNvSpPr>
            <a:spLocks noGrp="1"/>
          </p:cNvSpPr>
          <p:nvPr>
            <p:ph type="sldNum" sz="quarter" idx="11"/>
          </p:nvPr>
        </p:nvSpPr>
        <p:spPr/>
        <p:txBody>
          <a:bodyPr/>
          <a:lstStyle/>
          <a:p>
            <a:r>
              <a:rPr lang="en-US"/>
              <a:t>1</a:t>
            </a:r>
            <a:endParaRPr lang="en-US" dirty="0"/>
          </a:p>
        </p:txBody>
      </p:sp>
    </p:spTree>
    <p:extLst>
      <p:ext uri="{BB962C8B-B14F-4D97-AF65-F5344CB8AC3E}">
        <p14:creationId xmlns:p14="http://schemas.microsoft.com/office/powerpoint/2010/main" val="7111377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DA466-7C8A-46E2-8DA0-B8EA20036941}" type="datetimeFigureOut">
              <a:rPr lang="en-US" smtClean="0"/>
              <a:t>12-Mar-20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25610038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DA466-7C8A-46E2-8DA0-B8EA20036941}" type="datetimeFigureOut">
              <a:rPr lang="en-US" smtClean="0"/>
              <a:t>12-Mar-20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22544638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4DA466-7C8A-46E2-8DA0-B8EA20036941}" type="datetimeFigureOut">
              <a:rPr lang="en-US" smtClean="0"/>
              <a:t>12-Mar-20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39748300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DA466-7C8A-46E2-8DA0-B8EA20036941}" type="datetimeFigureOut">
              <a:rPr lang="en-US" smtClean="0"/>
              <a:t>12-Mar-20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37817542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DA466-7C8A-46E2-8DA0-B8EA20036941}" type="datetimeFigureOut">
              <a:rPr lang="en-US" smtClean="0"/>
              <a:t>12-Mar-20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2678627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EC28F8-ECCC-40B0-A3DC-AA0253935EB0}" type="datetime2">
              <a:rPr lang="en-US" smtClean="0"/>
              <a:t>Thursday, March 12, 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MD.MAHABUB ALAM</a:t>
            </a: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9229653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6" r:id="rId3"/>
    <p:sldLayoutId id="2147483767" r:id="rId4"/>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DA466-7C8A-46E2-8DA0-B8EA20036941}" type="datetimeFigureOut">
              <a:rPr lang="en-US" smtClean="0"/>
              <a:t>12-Mar-20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0BFB9-C420-4B51-92C4-65F44D9316B7}" type="slidenum">
              <a:rPr lang="en-US" smtClean="0"/>
              <a:t>‹#›</a:t>
            </a:fld>
            <a:endParaRPr lang="en-US"/>
          </a:p>
        </p:txBody>
      </p:sp>
    </p:spTree>
    <p:extLst>
      <p:ext uri="{BB962C8B-B14F-4D97-AF65-F5344CB8AC3E}">
        <p14:creationId xmlns:p14="http://schemas.microsoft.com/office/powerpoint/2010/main" val="11309383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hyperlink" Target="mailto:asrumijan@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p:txBody>
          <a:bodyPr/>
          <a:lstStyle/>
          <a:p>
            <a:r>
              <a:rPr lang="en-US" smtClean="0"/>
              <a:t>Md. Majadul Islam</a:t>
            </a:r>
            <a:endParaRPr lang="en-US" dirty="0"/>
          </a:p>
        </p:txBody>
      </p:sp>
      <p:sp>
        <p:nvSpPr>
          <p:cNvPr id="4" name="Slide Number Placeholder 3"/>
          <p:cNvSpPr>
            <a:spLocks noGrp="1"/>
          </p:cNvSpPr>
          <p:nvPr>
            <p:ph type="sldNum" sz="quarter" idx="12"/>
          </p:nvPr>
        </p:nvSpPr>
        <p:spPr/>
        <p:txBody>
          <a:bodyPr/>
          <a:lstStyle/>
          <a:p>
            <a:pPr algn="ctr"/>
            <a:r>
              <a:rPr lang="en-US" smtClean="0"/>
              <a:t>Niaz Mohammad High Scgool, Brahmanbaria</a:t>
            </a:r>
            <a:endParaRPr lang="en-US" dirty="0"/>
          </a:p>
        </p:txBody>
      </p:sp>
      <p:grpSp>
        <p:nvGrpSpPr>
          <p:cNvPr id="8" name="Group 7"/>
          <p:cNvGrpSpPr/>
          <p:nvPr/>
        </p:nvGrpSpPr>
        <p:grpSpPr>
          <a:xfrm>
            <a:off x="294190" y="380999"/>
            <a:ext cx="8696654" cy="5579533"/>
            <a:chOff x="294190" y="380999"/>
            <a:chExt cx="8696654" cy="5579533"/>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80999"/>
              <a:ext cx="8305800" cy="5579533"/>
            </a:xfrm>
            <a:prstGeom prst="rect">
              <a:avLst/>
            </a:prstGeom>
          </p:spPr>
        </p:pic>
        <p:sp>
          <p:nvSpPr>
            <p:cNvPr id="7" name="TextBox 6"/>
            <p:cNvSpPr txBox="1"/>
            <p:nvPr/>
          </p:nvSpPr>
          <p:spPr>
            <a:xfrm>
              <a:off x="294190" y="1928909"/>
              <a:ext cx="8696654" cy="3908762"/>
            </a:xfrm>
            <a:prstGeom prst="rect">
              <a:avLst/>
            </a:prstGeom>
            <a:noFill/>
          </p:spPr>
          <p:txBody>
            <a:bodyPr wrap="square" rtlCol="0">
              <a:spAutoFit/>
            </a:bodyPr>
            <a:lstStyle/>
            <a:p>
              <a:r>
                <a:rPr lang="bn-BD" sz="124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24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24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124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স্বাগতম </a:t>
              </a:r>
              <a:endParaRPr lang="en-US" sz="124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6403215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p:txBody>
          <a:bodyPr/>
          <a:lstStyle/>
          <a:p>
            <a:r>
              <a:rPr lang="en-US" smtClean="0"/>
              <a:t>Md. Majadul Islam</a:t>
            </a:r>
            <a:endParaRPr lang="en-US" dirty="0"/>
          </a:p>
        </p:txBody>
      </p:sp>
      <p:sp>
        <p:nvSpPr>
          <p:cNvPr id="4" name="Slide Number Placeholder 3"/>
          <p:cNvSpPr>
            <a:spLocks noGrp="1"/>
          </p:cNvSpPr>
          <p:nvPr>
            <p:ph type="sldNum" sz="quarter" idx="12"/>
          </p:nvPr>
        </p:nvSpPr>
        <p:spPr/>
        <p:txBody>
          <a:bodyPr/>
          <a:lstStyle/>
          <a:p>
            <a:pPr algn="ctr"/>
            <a:r>
              <a:rPr lang="en-US" smtClean="0"/>
              <a:t>Niaz Mohammad High Scgool, Brahmanbaria</a:t>
            </a:r>
            <a:endParaRPr lang="en-US" dirty="0"/>
          </a:p>
        </p:txBody>
      </p:sp>
      <p:sp>
        <p:nvSpPr>
          <p:cNvPr id="5" name="TextBox 4"/>
          <p:cNvSpPr txBox="1"/>
          <p:nvPr/>
        </p:nvSpPr>
        <p:spPr>
          <a:xfrm>
            <a:off x="419670" y="866699"/>
            <a:ext cx="176056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অন্তঃপুর</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6616511" y="866699"/>
            <a:ext cx="2105661" cy="10772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বাড়ির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ভিতরের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অংশ</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444125" y="2598003"/>
            <a:ext cx="1992573"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দ্বার</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4451032"/>
            <a:ext cx="1676399" cy="1458041"/>
          </a:xfrm>
          <a:prstGeom prst="roundRect">
            <a:avLst>
              <a:gd name="adj" fmla="val 8594"/>
            </a:avLst>
          </a:prstGeom>
          <a:solidFill>
            <a:schemeClr val="accent2"/>
          </a:solidFill>
          <a:ln>
            <a:noFill/>
          </a:ln>
          <a:effectLst>
            <a:reflection blurRad="12700" stA="38000" endPos="28000" dist="5000" dir="5400000" sy="-100000" algn="bl" rotWithShape="0"/>
          </a:effectLst>
        </p:spPr>
      </p:pic>
      <p:sp>
        <p:nvSpPr>
          <p:cNvPr id="10" name="TextBox 9"/>
          <p:cNvSpPr txBox="1"/>
          <p:nvPr/>
        </p:nvSpPr>
        <p:spPr>
          <a:xfrm>
            <a:off x="6554902" y="2351782"/>
            <a:ext cx="2167270" cy="10772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বাদাম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জাতীয়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ফল</a:t>
            </a:r>
            <a:endParaRPr lang="en-US" sz="3200" dirty="0">
              <a:latin typeface="NikoshBAN" panose="02000000000000000000" pitchFamily="2" charset="0"/>
              <a:cs typeface="NikoshBAN" panose="02000000000000000000" pitchFamily="2" charset="0"/>
            </a:endParaRPr>
          </a:p>
        </p:txBody>
      </p:sp>
      <p:sp>
        <p:nvSpPr>
          <p:cNvPr id="11" name="TextBox 10"/>
          <p:cNvSpPr txBox="1"/>
          <p:nvPr/>
        </p:nvSpPr>
        <p:spPr>
          <a:xfrm>
            <a:off x="386461" y="4662752"/>
            <a:ext cx="1992573"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লড়কি</a:t>
            </a:r>
            <a:endParaRPr lang="en-US" sz="3600" dirty="0">
              <a:latin typeface="NikoshBAN" panose="02000000000000000000" pitchFamily="2" charset="0"/>
              <a:cs typeface="NikoshBAN" panose="02000000000000000000" pitchFamily="2" charset="0"/>
            </a:endParaRPr>
          </a:p>
        </p:txBody>
      </p:sp>
      <p:sp>
        <p:nvSpPr>
          <p:cNvPr id="13" name="TextBox 12"/>
          <p:cNvSpPr txBox="1"/>
          <p:nvPr/>
        </p:nvSpPr>
        <p:spPr>
          <a:xfrm>
            <a:off x="6513339" y="4693529"/>
            <a:ext cx="2208833"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মেয়ে</a:t>
            </a:r>
            <a:endParaRPr lang="en-US" sz="3200"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255409"/>
            <a:ext cx="1981199" cy="1783191"/>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280" y="381000"/>
            <a:ext cx="2663019" cy="1562917"/>
          </a:xfrm>
          <a:prstGeom prst="rect">
            <a:avLst/>
          </a:prstGeom>
        </p:spPr>
      </p:pic>
    </p:spTree>
    <p:extLst>
      <p:ext uri="{BB962C8B-B14F-4D97-AF65-F5344CB8AC3E}">
        <p14:creationId xmlns:p14="http://schemas.microsoft.com/office/powerpoint/2010/main" val="25583755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p:txBody>
          <a:bodyPr/>
          <a:lstStyle/>
          <a:p>
            <a:r>
              <a:rPr lang="en-US" smtClean="0"/>
              <a:t>Md. Majadul Islam</a:t>
            </a:r>
            <a:endParaRPr lang="en-US" dirty="0"/>
          </a:p>
        </p:txBody>
      </p:sp>
      <p:sp>
        <p:nvSpPr>
          <p:cNvPr id="4" name="Slide Number Placeholder 3"/>
          <p:cNvSpPr>
            <a:spLocks noGrp="1"/>
          </p:cNvSpPr>
          <p:nvPr>
            <p:ph type="sldNum" sz="quarter" idx="12"/>
          </p:nvPr>
        </p:nvSpPr>
        <p:spPr/>
        <p:txBody>
          <a:bodyPr/>
          <a:lstStyle/>
          <a:p>
            <a:pPr algn="ctr"/>
            <a:r>
              <a:rPr lang="en-US" smtClean="0"/>
              <a:t>Niaz Mohammad High Scgool, Brahmanbaria</a:t>
            </a:r>
            <a:endParaRPr lang="en-US" dirty="0"/>
          </a:p>
        </p:txBody>
      </p:sp>
      <p:sp>
        <p:nvSpPr>
          <p:cNvPr id="5" name="TextBox 4"/>
          <p:cNvSpPr txBox="1"/>
          <p:nvPr/>
        </p:nvSpPr>
        <p:spPr>
          <a:xfrm>
            <a:off x="1981200" y="457200"/>
            <a:ext cx="4071788" cy="1126304"/>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6600" b="1" u="sng"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জোড়ায় </a:t>
            </a:r>
            <a:r>
              <a:rPr lang="bn-IN" sz="6600" b="1" u="sng"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bn-IN" sz="66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কাজ</a:t>
            </a:r>
            <a:endParaRPr lang="en-US" sz="66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457201" y="2065613"/>
            <a:ext cx="8305799" cy="3662541"/>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BD" sz="7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উপরিউক্ত প্রত্যেকটি</a:t>
            </a:r>
            <a:r>
              <a:rPr lang="en-US" sz="7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 </a:t>
            </a:r>
            <a:r>
              <a:rPr lang="bn-BD" sz="7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দিয়ে একটি </a:t>
            </a:r>
            <a:r>
              <a:rPr lang="en-US" sz="7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7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7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বাক্য রচনা কর।</a:t>
            </a:r>
            <a:r>
              <a:rPr lang="bn-BD" sz="8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8800" dirty="0"/>
          </a:p>
        </p:txBody>
      </p:sp>
      <p:sp>
        <p:nvSpPr>
          <p:cNvPr id="7" name="TextBox 6"/>
          <p:cNvSpPr txBox="1"/>
          <p:nvPr/>
        </p:nvSpPr>
        <p:spPr>
          <a:xfrm>
            <a:off x="6553200" y="457200"/>
            <a:ext cx="2197658" cy="144655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400" b="1" dirty="0" err="1" smtClean="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সময়</a:t>
            </a:r>
            <a:r>
              <a:rPr lang="en-US" sz="4400" b="1" dirty="0" smtClean="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৭ </a:t>
            </a:r>
            <a:r>
              <a:rPr lang="en-US" sz="4400" b="1" dirty="0" err="1" smtClean="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মিনিট</a:t>
            </a:r>
            <a:endParaRPr lang="en-US" sz="4400" b="1" dirty="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442913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p:txBody>
          <a:bodyPr/>
          <a:lstStyle/>
          <a:p>
            <a:r>
              <a:rPr lang="en-US" smtClean="0"/>
              <a:t>Md. Majadul Islam</a:t>
            </a:r>
            <a:endParaRPr lang="en-US" dirty="0"/>
          </a:p>
        </p:txBody>
      </p:sp>
      <p:sp>
        <p:nvSpPr>
          <p:cNvPr id="4" name="Slide Number Placeholder 3"/>
          <p:cNvSpPr>
            <a:spLocks noGrp="1"/>
          </p:cNvSpPr>
          <p:nvPr>
            <p:ph type="sldNum" sz="quarter" idx="12"/>
          </p:nvPr>
        </p:nvSpPr>
        <p:spPr/>
        <p:txBody>
          <a:bodyPr/>
          <a:lstStyle/>
          <a:p>
            <a:pPr algn="ctr"/>
            <a:r>
              <a:rPr lang="en-US" smtClean="0"/>
              <a:t>Niaz Mohammad High Scgool, Brahmanbaria</a:t>
            </a:r>
            <a:endParaRPr lang="en-US" dirty="0"/>
          </a:p>
        </p:txBody>
      </p:sp>
      <p:sp>
        <p:nvSpPr>
          <p:cNvPr id="5" name="Rounded Rectangle 4"/>
          <p:cNvSpPr/>
          <p:nvPr/>
        </p:nvSpPr>
        <p:spPr>
          <a:xfrm>
            <a:off x="5715000" y="1828800"/>
            <a:ext cx="2947366" cy="3200400"/>
          </a:xfrm>
          <a:prstGeom prst="roundRect">
            <a:avLst/>
          </a:prstGeom>
          <a:solidFill>
            <a:schemeClr val="accent3">
              <a:lumMod val="20000"/>
              <a:lumOff val="8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a:t>
            </a:r>
            <a:r>
              <a:rPr lang="bn-IN" sz="115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bn-IN" sz="6600" b="1" dirty="0" smtClean="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6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2660" t="-1" r="428" b="10304"/>
          <a:stretch/>
        </p:blipFill>
        <p:spPr>
          <a:xfrm>
            <a:off x="838199" y="524933"/>
            <a:ext cx="4343401" cy="53086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878976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p:txBody>
          <a:bodyPr/>
          <a:lstStyle/>
          <a:p>
            <a:r>
              <a:rPr lang="en-US" smtClean="0"/>
              <a:t>Md. Majadul Islam</a:t>
            </a:r>
            <a:endParaRPr lang="en-US" dirty="0"/>
          </a:p>
        </p:txBody>
      </p:sp>
      <p:sp>
        <p:nvSpPr>
          <p:cNvPr id="4" name="Slide Number Placeholder 3"/>
          <p:cNvSpPr>
            <a:spLocks noGrp="1"/>
          </p:cNvSpPr>
          <p:nvPr>
            <p:ph type="sldNum" sz="quarter" idx="12"/>
          </p:nvPr>
        </p:nvSpPr>
        <p:spPr/>
        <p:txBody>
          <a:bodyPr/>
          <a:lstStyle/>
          <a:p>
            <a:pPr algn="ctr"/>
            <a:r>
              <a:rPr lang="en-US" smtClean="0"/>
              <a:t>Niaz Mohammad High Scgool, Brahmanbaria</a:t>
            </a:r>
            <a:endParaRPr lang="en-US" dirty="0"/>
          </a:p>
        </p:txBody>
      </p:sp>
      <p:sp>
        <p:nvSpPr>
          <p:cNvPr id="5" name="TextBox 4"/>
          <p:cNvSpPr txBox="1"/>
          <p:nvPr/>
        </p:nvSpPr>
        <p:spPr>
          <a:xfrm>
            <a:off x="1033819" y="457200"/>
            <a:ext cx="3538181" cy="110799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6600" b="1" u="sng"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দল</a:t>
            </a:r>
            <a:r>
              <a:rPr lang="en-US" sz="6600" b="1" u="sng" dirty="0" err="1"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গত</a:t>
            </a:r>
            <a:r>
              <a:rPr lang="bn-IN" sz="6600" b="1" u="sng"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bn-IN" sz="6600" b="1" u="sng"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কাজ</a:t>
            </a:r>
            <a:endParaRPr lang="en-US" sz="6600" b="1" u="sng"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4992318" y="457200"/>
            <a:ext cx="3538181"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400" b="1" u="sng" dirty="0" err="1" smtClean="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সময়</a:t>
            </a:r>
            <a:r>
              <a:rPr lang="en-US" sz="4400" b="1" u="sng" dirty="0" smtClean="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৫ </a:t>
            </a:r>
            <a:r>
              <a:rPr lang="en-US" sz="4400" b="1" u="sng" dirty="0" err="1" smtClean="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মিনিট</a:t>
            </a:r>
            <a:endParaRPr lang="en-US" sz="4400" b="1" u="sng" dirty="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1828800"/>
            <a:ext cx="4114800" cy="3886199"/>
          </a:xfrm>
          <a:prstGeom prst="ellipse">
            <a:avLst/>
          </a:prstGeom>
          <a:ln>
            <a:noFill/>
          </a:ln>
          <a:effectLst>
            <a:softEdge rad="112500"/>
          </a:effectLst>
        </p:spPr>
      </p:pic>
      <p:sp>
        <p:nvSpPr>
          <p:cNvPr id="9" name="Down Arrow Callout 8"/>
          <p:cNvSpPr/>
          <p:nvPr/>
        </p:nvSpPr>
        <p:spPr>
          <a:xfrm>
            <a:off x="4572000" y="1226641"/>
            <a:ext cx="4114800" cy="1406731"/>
          </a:xfrm>
          <a:prstGeom prst="downArrowCallout">
            <a:avLst/>
          </a:prstGeom>
          <a:solidFill>
            <a:schemeClr val="tx2">
              <a:lumMod val="75000"/>
              <a:lumOff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FF00"/>
                </a:solidFill>
                <a:latin typeface="NikoshBAN" panose="02000000000000000000" pitchFamily="2" charset="0"/>
                <a:cs typeface="NikoshBAN" panose="02000000000000000000" pitchFamily="2" charset="0"/>
              </a:rPr>
              <a:t>সাধুরীতির অনুচ্ছেদটি চলিতরীতিতে  রূপান্তর কর।</a:t>
            </a:r>
            <a:endParaRPr lang="en-US" sz="3200" dirty="0">
              <a:solidFill>
                <a:srgbClr val="00FF00"/>
              </a:solidFill>
              <a:latin typeface="NikoshBAN" panose="02000000000000000000" pitchFamily="2" charset="0"/>
              <a:cs typeface="NikoshBAN" panose="02000000000000000000" pitchFamily="2" charset="0"/>
            </a:endParaRPr>
          </a:p>
        </p:txBody>
      </p:sp>
      <p:sp>
        <p:nvSpPr>
          <p:cNvPr id="10" name="Rectangle 9"/>
          <p:cNvSpPr/>
          <p:nvPr/>
        </p:nvSpPr>
        <p:spPr>
          <a:xfrm>
            <a:off x="4572000" y="2514600"/>
            <a:ext cx="4114800" cy="344593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200" dirty="0">
                <a:solidFill>
                  <a:schemeClr val="tx1"/>
                </a:solidFill>
              </a:rPr>
              <a:t>দেখিলাম কাগজের উপর একটি ছোট্ট হাতের ছাপ।ফটো গ্রাফ নহে,তেলের ছবি নহ,হাতে খানিকটা ভুষা মাখাইয়া কাগজের উপরে তাহার চিহ্ন ধরিয়া লইয়াছে। কন্যার এই স্মরণ চিহ্নটুকু বুকের কাছে লইয়া  রহমত প্রতিবৎসর কলিকাতার রাস্তায় মেওয়া বেচিতে আসে।</a:t>
            </a:r>
            <a:endParaRPr lang="en-US" sz="2200" dirty="0">
              <a:solidFill>
                <a:schemeClr val="tx1"/>
              </a:solidFill>
            </a:endParaRPr>
          </a:p>
          <a:p>
            <a:pPr algn="ct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426499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p:txBody>
          <a:bodyPr/>
          <a:lstStyle/>
          <a:p>
            <a:r>
              <a:rPr lang="en-US" smtClean="0"/>
              <a:t>Md. Majadul Islam</a:t>
            </a:r>
            <a:endParaRPr lang="en-US" dirty="0"/>
          </a:p>
        </p:txBody>
      </p:sp>
      <p:sp>
        <p:nvSpPr>
          <p:cNvPr id="4" name="Slide Number Placeholder 3"/>
          <p:cNvSpPr>
            <a:spLocks noGrp="1"/>
          </p:cNvSpPr>
          <p:nvPr>
            <p:ph type="sldNum" sz="quarter" idx="12"/>
          </p:nvPr>
        </p:nvSpPr>
        <p:spPr/>
        <p:txBody>
          <a:bodyPr/>
          <a:lstStyle/>
          <a:p>
            <a:pPr algn="ctr"/>
            <a:r>
              <a:rPr lang="en-US" smtClean="0"/>
              <a:t>Niaz Mohammad High Scgool, Brahmanbaria</a:t>
            </a:r>
            <a:endParaRPr lang="en-US" dirty="0"/>
          </a:p>
        </p:txBody>
      </p:sp>
      <p:sp>
        <p:nvSpPr>
          <p:cNvPr id="5" name="Down Arrow Callout 4"/>
          <p:cNvSpPr/>
          <p:nvPr/>
        </p:nvSpPr>
        <p:spPr>
          <a:xfrm>
            <a:off x="1638300" y="457200"/>
            <a:ext cx="5867400" cy="1143000"/>
          </a:xfrm>
          <a:prstGeom prst="downArrowCallout">
            <a:avLst/>
          </a:prstGeom>
          <a:solidFill>
            <a:schemeClr val="accent3">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accent3"/>
                </a:solidFill>
              </a:rPr>
              <a:t>চলিতরীতি্তে রূপান্তর</a:t>
            </a:r>
            <a:endParaRPr lang="en-US" sz="4000" dirty="0">
              <a:solidFill>
                <a:schemeClr val="accent3"/>
              </a:solidFill>
            </a:endParaRPr>
          </a:p>
        </p:txBody>
      </p:sp>
      <p:sp>
        <p:nvSpPr>
          <p:cNvPr id="6" name="Rectangle 5"/>
          <p:cNvSpPr/>
          <p:nvPr/>
        </p:nvSpPr>
        <p:spPr>
          <a:xfrm>
            <a:off x="1066800" y="1600200"/>
            <a:ext cx="70866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4000" dirty="0">
                <a:solidFill>
                  <a:srgbClr val="C00000"/>
                </a:solidFill>
                <a:latin typeface="NikoshBAN" panose="02000000000000000000" pitchFamily="2" charset="0"/>
                <a:cs typeface="NikoshBAN" panose="02000000000000000000" pitchFamily="2" charset="0"/>
              </a:rPr>
              <a:t>দেখলাম,কাগজের উপর একটি ছোট্ট হাতের ছাপ।ফটোগ্রাফ নয়,তেলের ছবি নয়,হাতে খানিকটা ভুষা মাখিয়ে কাগজের ওপর তার চিহ্ন ধরে নিয়েছে। মেয়ের এই স্মৃতিচিহ্নটুকু বুকের কাছে নিয়ে রহমত প্রতি বছর কলকাতার রাস্তায় মেওয়া বেচতে আসে।</a:t>
            </a:r>
            <a:endParaRPr lang="en-US" sz="40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8132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p:txBody>
          <a:bodyPr/>
          <a:lstStyle/>
          <a:p>
            <a:r>
              <a:rPr lang="en-US" smtClean="0"/>
              <a:t>Md. Majadul Islam</a:t>
            </a:r>
            <a:endParaRPr lang="en-US" dirty="0"/>
          </a:p>
        </p:txBody>
      </p:sp>
      <p:sp>
        <p:nvSpPr>
          <p:cNvPr id="4" name="Slide Number Placeholder 3"/>
          <p:cNvSpPr>
            <a:spLocks noGrp="1"/>
          </p:cNvSpPr>
          <p:nvPr>
            <p:ph type="sldNum" sz="quarter" idx="12"/>
          </p:nvPr>
        </p:nvSpPr>
        <p:spPr/>
        <p:txBody>
          <a:bodyPr/>
          <a:lstStyle/>
          <a:p>
            <a:pPr algn="ctr"/>
            <a:r>
              <a:rPr lang="en-US" smtClean="0"/>
              <a:t>Niaz Mohammad High Scgool, Brahmanbaria</a:t>
            </a:r>
            <a:endParaRPr lang="en-US" dirty="0"/>
          </a:p>
        </p:txBody>
      </p:sp>
      <p:sp>
        <p:nvSpPr>
          <p:cNvPr id="5" name="Double Wave 4"/>
          <p:cNvSpPr/>
          <p:nvPr/>
        </p:nvSpPr>
        <p:spPr>
          <a:xfrm>
            <a:off x="3681448" y="438392"/>
            <a:ext cx="1939529" cy="760810"/>
          </a:xfrm>
          <a:prstGeom prst="doubleWave">
            <a:avLst>
              <a:gd name="adj1" fmla="val 6250"/>
              <a:gd name="adj2" fmla="val -276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950" u="sng" dirty="0" smtClean="0">
                <a:solidFill>
                  <a:srgbClr val="FFFF00"/>
                </a:solidFill>
                <a:latin typeface="NikoshBAN" panose="02000000000000000000" pitchFamily="2" charset="0"/>
                <a:cs typeface="NikoshBAN" panose="02000000000000000000" pitchFamily="2" charset="0"/>
              </a:rPr>
              <a:t>মূল্যায়ন</a:t>
            </a:r>
            <a:endParaRPr lang="en-US" sz="4950" dirty="0">
              <a:solidFill>
                <a:srgbClr val="FFFF00"/>
              </a:solidFill>
              <a:latin typeface="NikoshBAN" panose="02000000000000000000" pitchFamily="2" charset="0"/>
              <a:cs typeface="NikoshBAN" panose="02000000000000000000" pitchFamily="2" charset="0"/>
            </a:endParaRPr>
          </a:p>
        </p:txBody>
      </p:sp>
      <p:sp>
        <p:nvSpPr>
          <p:cNvPr id="6" name="Rectangle 5"/>
          <p:cNvSpPr/>
          <p:nvPr/>
        </p:nvSpPr>
        <p:spPr>
          <a:xfrm>
            <a:off x="290211" y="1935766"/>
            <a:ext cx="7957948" cy="707886"/>
          </a:xfrm>
          <a:prstGeom prst="rect">
            <a:avLst/>
          </a:prstGeom>
        </p:spPr>
        <p:txBody>
          <a:bodyPr wrap="square">
            <a:spAutoFit/>
          </a:bodyPr>
          <a:lstStyle/>
          <a:p>
            <a:pPr marL="642938" indent="-642938">
              <a:buFont typeface="Wingdings" panose="05000000000000000000" pitchFamily="2" charset="2"/>
              <a:buChar char="q"/>
            </a:pPr>
            <a:r>
              <a:rPr lang="bn-IN" sz="4000" dirty="0" smtClean="0">
                <a:solidFill>
                  <a:prstClr val="black"/>
                </a:solidFill>
                <a:latin typeface="NikoshBAN" panose="02000000000000000000" pitchFamily="2" charset="0"/>
                <a:cs typeface="NikoshBAN" panose="02000000000000000000" pitchFamily="2" charset="0"/>
              </a:rPr>
              <a:t>‘</a:t>
            </a:r>
            <a:r>
              <a:rPr lang="en-US" sz="4000" dirty="0" err="1" smtClean="0">
                <a:solidFill>
                  <a:prstClr val="black"/>
                </a:solidFill>
                <a:latin typeface="NikoshBAN" panose="02000000000000000000" pitchFamily="2" charset="0"/>
                <a:cs typeface="NikoshBAN" panose="02000000000000000000" pitchFamily="2" charset="0"/>
              </a:rPr>
              <a:t>কাবুলিওয়ালা</a:t>
            </a:r>
            <a:r>
              <a:rPr lang="bn-IN" sz="4000" dirty="0" smtClean="0">
                <a:solidFill>
                  <a:prstClr val="black"/>
                </a:solidFill>
                <a:latin typeface="NikoshBAN" panose="02000000000000000000" pitchFamily="2" charset="0"/>
                <a:cs typeface="NikoshBAN" panose="02000000000000000000" pitchFamily="2" charset="0"/>
              </a:rPr>
              <a:t>’ </a:t>
            </a:r>
            <a:r>
              <a:rPr lang="bn-IN" sz="4000" dirty="0">
                <a:solidFill>
                  <a:prstClr val="black"/>
                </a:solidFill>
                <a:latin typeface="NikoshBAN" panose="02000000000000000000" pitchFamily="2" charset="0"/>
                <a:cs typeface="NikoshBAN" panose="02000000000000000000" pitchFamily="2" charset="0"/>
              </a:rPr>
              <a:t>প্রবন্ধটির প্রাবন্ধিকের নাম বল?</a:t>
            </a:r>
            <a:endParaRPr lang="en-US" sz="4000" dirty="0">
              <a:solidFill>
                <a:prstClr val="black"/>
              </a:solidFill>
              <a:latin typeface="NikoshBAN" panose="02000000000000000000" pitchFamily="2" charset="0"/>
              <a:cs typeface="NikoshBAN" panose="02000000000000000000" pitchFamily="2" charset="0"/>
            </a:endParaRPr>
          </a:p>
        </p:txBody>
      </p:sp>
      <p:sp>
        <p:nvSpPr>
          <p:cNvPr id="7" name="Rectangle 6"/>
          <p:cNvSpPr/>
          <p:nvPr/>
        </p:nvSpPr>
        <p:spPr>
          <a:xfrm>
            <a:off x="290211" y="2903864"/>
            <a:ext cx="8507425" cy="707886"/>
          </a:xfrm>
          <a:prstGeom prst="rect">
            <a:avLst/>
          </a:prstGeom>
        </p:spPr>
        <p:txBody>
          <a:bodyPr wrap="square">
            <a:spAutoFit/>
          </a:bodyPr>
          <a:lstStyle/>
          <a:p>
            <a:pPr marL="642938" indent="-642938">
              <a:buFont typeface="Wingdings" panose="05000000000000000000" pitchFamily="2" charset="2"/>
              <a:buChar char="q"/>
            </a:pPr>
            <a:r>
              <a:rPr lang="en-US" sz="4000" dirty="0" smtClean="0">
                <a:solidFill>
                  <a:prstClr val="black"/>
                </a:solidFill>
                <a:latin typeface="NikoshBAN" panose="02000000000000000000" pitchFamily="2" charset="0"/>
                <a:cs typeface="NikoshBAN" panose="02000000000000000000" pitchFamily="2" charset="0"/>
              </a:rPr>
              <a:t>এ </a:t>
            </a:r>
            <a:r>
              <a:rPr lang="en-US" sz="4000" dirty="0" err="1" smtClean="0">
                <a:solidFill>
                  <a:prstClr val="black"/>
                </a:solidFill>
                <a:latin typeface="NikoshBAN" panose="02000000000000000000" pitchFamily="2" charset="0"/>
                <a:cs typeface="NikoshBAN" panose="02000000000000000000" pitchFamily="2" charset="0"/>
              </a:rPr>
              <a:t>পাঠের</a:t>
            </a:r>
            <a:r>
              <a:rPr lang="en-US" sz="4000" dirty="0" smtClean="0">
                <a:solidFill>
                  <a:prstClr val="black"/>
                </a:solidFill>
                <a:latin typeface="NikoshBAN" panose="02000000000000000000" pitchFamily="2" charset="0"/>
                <a:cs typeface="NikoshBAN" panose="02000000000000000000" pitchFamily="2" charset="0"/>
              </a:rPr>
              <a:t> </a:t>
            </a:r>
            <a:r>
              <a:rPr lang="en-US" sz="4000" dirty="0" err="1" smtClean="0">
                <a:solidFill>
                  <a:prstClr val="black"/>
                </a:solidFill>
                <a:latin typeface="NikoshBAN" panose="02000000000000000000" pitchFamily="2" charset="0"/>
                <a:cs typeface="NikoshBAN" panose="02000000000000000000" pitchFamily="2" charset="0"/>
              </a:rPr>
              <a:t>উদ্দেশ্য</a:t>
            </a:r>
            <a:r>
              <a:rPr lang="en-US" sz="4000" dirty="0" smtClean="0">
                <a:solidFill>
                  <a:prstClr val="black"/>
                </a:solidFill>
                <a:latin typeface="NikoshBAN" panose="02000000000000000000" pitchFamily="2" charset="0"/>
                <a:cs typeface="NikoshBAN" panose="02000000000000000000" pitchFamily="2" charset="0"/>
              </a:rPr>
              <a:t> </a:t>
            </a:r>
            <a:r>
              <a:rPr lang="en-US" sz="4000" dirty="0" err="1" smtClean="0">
                <a:solidFill>
                  <a:prstClr val="black"/>
                </a:solidFill>
                <a:latin typeface="NikoshBAN" panose="02000000000000000000" pitchFamily="2" charset="0"/>
                <a:cs typeface="NikoshBAN" panose="02000000000000000000" pitchFamily="2" charset="0"/>
              </a:rPr>
              <a:t>কী</a:t>
            </a:r>
            <a:r>
              <a:rPr lang="en-US" sz="4000" dirty="0" smtClean="0">
                <a:solidFill>
                  <a:prstClr val="black"/>
                </a:solidFill>
                <a:latin typeface="NikoshBAN" panose="02000000000000000000" pitchFamily="2" charset="0"/>
                <a:cs typeface="NikoshBAN" panose="02000000000000000000" pitchFamily="2" charset="0"/>
              </a:rPr>
              <a:t>?</a:t>
            </a:r>
            <a:endParaRPr lang="en-US" sz="4000" dirty="0">
              <a:solidFill>
                <a:prstClr val="black"/>
              </a:solidFill>
              <a:latin typeface="NikoshBAN" panose="02000000000000000000" pitchFamily="2" charset="0"/>
              <a:cs typeface="NikoshBAN" panose="02000000000000000000" pitchFamily="2" charset="0"/>
            </a:endParaRPr>
          </a:p>
        </p:txBody>
      </p:sp>
      <p:sp>
        <p:nvSpPr>
          <p:cNvPr id="8" name="Rectangle 7"/>
          <p:cNvSpPr/>
          <p:nvPr/>
        </p:nvSpPr>
        <p:spPr>
          <a:xfrm>
            <a:off x="290211" y="3871962"/>
            <a:ext cx="6603563" cy="707886"/>
          </a:xfrm>
          <a:prstGeom prst="rect">
            <a:avLst/>
          </a:prstGeom>
        </p:spPr>
        <p:txBody>
          <a:bodyPr wrap="square">
            <a:spAutoFit/>
          </a:bodyPr>
          <a:lstStyle/>
          <a:p>
            <a:pPr marL="514350" indent="-514350">
              <a:buFont typeface="Wingdings" panose="05000000000000000000" pitchFamily="2" charset="2"/>
              <a:buChar char="q"/>
            </a:pPr>
            <a:r>
              <a:rPr lang="en-US" sz="4000" dirty="0" err="1" smtClean="0">
                <a:solidFill>
                  <a:prstClr val="black"/>
                </a:solidFill>
                <a:latin typeface="NikoshBAN" panose="02000000000000000000" pitchFamily="2" charset="0"/>
                <a:cs typeface="NikoshBAN" panose="02000000000000000000" pitchFamily="2" charset="0"/>
              </a:rPr>
              <a:t>কাবুলিওয়ালা</a:t>
            </a:r>
            <a:r>
              <a:rPr lang="en-US" sz="4000" dirty="0" smtClean="0">
                <a:solidFill>
                  <a:prstClr val="black"/>
                </a:solidFill>
                <a:latin typeface="NikoshBAN" panose="02000000000000000000" pitchFamily="2" charset="0"/>
                <a:cs typeface="NikoshBAN" panose="02000000000000000000" pitchFamily="2" charset="0"/>
              </a:rPr>
              <a:t> </a:t>
            </a:r>
            <a:r>
              <a:rPr lang="en-US" sz="4000" dirty="0" err="1" smtClean="0">
                <a:solidFill>
                  <a:prstClr val="black"/>
                </a:solidFill>
                <a:latin typeface="NikoshBAN" panose="02000000000000000000" pitchFamily="2" charset="0"/>
                <a:cs typeface="NikoshBAN" panose="02000000000000000000" pitchFamily="2" charset="0"/>
              </a:rPr>
              <a:t>বলতে</a:t>
            </a:r>
            <a:r>
              <a:rPr lang="en-US" sz="4000" dirty="0" smtClean="0">
                <a:solidFill>
                  <a:prstClr val="black"/>
                </a:solidFill>
                <a:latin typeface="NikoshBAN" panose="02000000000000000000" pitchFamily="2" charset="0"/>
                <a:cs typeface="NikoshBAN" panose="02000000000000000000" pitchFamily="2" charset="0"/>
              </a:rPr>
              <a:t> </a:t>
            </a:r>
            <a:r>
              <a:rPr lang="en-US" sz="4000" dirty="0" err="1" smtClean="0">
                <a:solidFill>
                  <a:prstClr val="black"/>
                </a:solidFill>
                <a:latin typeface="NikoshBAN" panose="02000000000000000000" pitchFamily="2" charset="0"/>
                <a:cs typeface="NikoshBAN" panose="02000000000000000000" pitchFamily="2" charset="0"/>
              </a:rPr>
              <a:t>কি</a:t>
            </a:r>
            <a:r>
              <a:rPr lang="en-US" sz="4000" dirty="0" smtClean="0">
                <a:solidFill>
                  <a:prstClr val="black"/>
                </a:solidFill>
                <a:latin typeface="NikoshBAN" panose="02000000000000000000" pitchFamily="2" charset="0"/>
                <a:cs typeface="NikoshBAN" panose="02000000000000000000" pitchFamily="2" charset="0"/>
              </a:rPr>
              <a:t> </a:t>
            </a:r>
            <a:r>
              <a:rPr lang="en-US" sz="4000" dirty="0" err="1" smtClean="0">
                <a:solidFill>
                  <a:prstClr val="black"/>
                </a:solidFill>
                <a:latin typeface="NikoshBAN" panose="02000000000000000000" pitchFamily="2" charset="0"/>
                <a:cs typeface="NikoshBAN" panose="02000000000000000000" pitchFamily="2" charset="0"/>
              </a:rPr>
              <a:t>বুঝ</a:t>
            </a:r>
            <a:r>
              <a:rPr lang="en-US" sz="4000" dirty="0" smtClean="0">
                <a:solidFill>
                  <a:prstClr val="black"/>
                </a:solidFill>
                <a:latin typeface="NikoshBAN" panose="02000000000000000000" pitchFamily="2" charset="0"/>
                <a:cs typeface="NikoshBAN" panose="02000000000000000000" pitchFamily="2" charset="0"/>
              </a:rPr>
              <a:t>?</a:t>
            </a:r>
            <a:endParaRPr lang="en-US" sz="4000" dirty="0">
              <a:solidFill>
                <a:prstClr val="black"/>
              </a:solidFill>
              <a:latin typeface="NikoshBAN" panose="02000000000000000000" pitchFamily="2" charset="0"/>
              <a:cs typeface="NikoshBAN" panose="02000000000000000000" pitchFamily="2" charset="0"/>
            </a:endParaRPr>
          </a:p>
        </p:txBody>
      </p:sp>
      <p:sp>
        <p:nvSpPr>
          <p:cNvPr id="9" name="TextBox 8"/>
          <p:cNvSpPr txBox="1"/>
          <p:nvPr/>
        </p:nvSpPr>
        <p:spPr>
          <a:xfrm>
            <a:off x="290211" y="4771575"/>
            <a:ext cx="7094261" cy="707886"/>
          </a:xfrm>
          <a:prstGeom prst="rect">
            <a:avLst/>
          </a:prstGeom>
          <a:noFill/>
        </p:spPr>
        <p:txBody>
          <a:bodyPr wrap="square" rtlCol="0">
            <a:spAutoFit/>
          </a:bodyPr>
          <a:lstStyle/>
          <a:p>
            <a:pPr marL="642938" indent="-642938">
              <a:buFont typeface="Wingdings" panose="05000000000000000000" pitchFamily="2" charset="2"/>
              <a:buChar char="q"/>
            </a:pPr>
            <a:r>
              <a:rPr lang="en-US" sz="4000" dirty="0" err="1" smtClean="0">
                <a:latin typeface="NikoshBAN" panose="02000000000000000000" pitchFamily="2" charset="0"/>
                <a:cs typeface="NikoshBAN" panose="02000000000000000000" pitchFamily="2" charset="0"/>
              </a:rPr>
              <a:t>রবীন্দ্রনাথ</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ঠাকুর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নোবেল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পান</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65490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1" y="4114800"/>
            <a:ext cx="8229599" cy="1752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ctr">
              <a:buFont typeface="Wingdings" pitchFamily="2" charset="2"/>
              <a:buChar char="v"/>
            </a:pPr>
            <a:r>
              <a:rPr lang="bn-BD" sz="3200" dirty="0">
                <a:solidFill>
                  <a:prstClr val="black"/>
                </a:solidFill>
                <a:latin typeface="NikoshBAN" panose="02000000000000000000" pitchFamily="2" charset="0"/>
                <a:cs typeface="NikoshBAN" panose="02000000000000000000" pitchFamily="2" charset="0"/>
              </a:rPr>
              <a:t>ভিন্ন দেশ ও প্রকৃতি আলাদা হলেও সকল পিতৃহৃয়ের স্নেহ-মমতার প্রবনতা যে একই তা</a:t>
            </a:r>
          </a:p>
          <a:p>
            <a:pPr lvl="0" algn="ctr"/>
            <a:r>
              <a:rPr lang="bn-BD" sz="3200" dirty="0">
                <a:solidFill>
                  <a:prstClr val="black"/>
                </a:solidFill>
                <a:latin typeface="NikoshBAN" panose="02000000000000000000" pitchFamily="2" charset="0"/>
                <a:cs typeface="NikoshBAN" panose="02000000000000000000" pitchFamily="2" charset="0"/>
              </a:rPr>
              <a:t>‘কাবুলিওয়ালা’গল্প অবলম্বনে লেখ।</a:t>
            </a:r>
          </a:p>
          <a:p>
            <a:pPr algn="ctr"/>
            <a:endParaRPr lang="en-US" dirty="0">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p:txBody>
          <a:body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p:txBody>
          <a:bodyPr/>
          <a:lstStyle/>
          <a:p>
            <a:r>
              <a:rPr lang="en-US" smtClean="0"/>
              <a:t>Md. Majadul Islam</a:t>
            </a:r>
            <a:endParaRPr lang="en-US" dirty="0"/>
          </a:p>
        </p:txBody>
      </p:sp>
      <p:sp>
        <p:nvSpPr>
          <p:cNvPr id="4" name="Slide Number Placeholder 3"/>
          <p:cNvSpPr>
            <a:spLocks noGrp="1"/>
          </p:cNvSpPr>
          <p:nvPr>
            <p:ph type="sldNum" sz="quarter" idx="12"/>
          </p:nvPr>
        </p:nvSpPr>
        <p:spPr/>
        <p:txBody>
          <a:bodyPr/>
          <a:lstStyle/>
          <a:p>
            <a:pPr algn="ctr"/>
            <a:r>
              <a:rPr lang="en-US" smtClean="0"/>
              <a:t>Niaz Mohammad High Scgool, Brahmanbaria</a:t>
            </a:r>
            <a:endParaRPr lang="en-US"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b="24948"/>
          <a:stretch/>
        </p:blipFill>
        <p:spPr>
          <a:xfrm>
            <a:off x="457202" y="457200"/>
            <a:ext cx="8229598" cy="3424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032867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p:txBody>
          <a:bodyPr/>
          <a:lstStyle/>
          <a:p>
            <a:r>
              <a:rPr lang="en-US" smtClean="0"/>
              <a:t>Md. Majadul Islam</a:t>
            </a:r>
            <a:endParaRPr lang="en-US" dirty="0"/>
          </a:p>
        </p:txBody>
      </p:sp>
      <p:sp>
        <p:nvSpPr>
          <p:cNvPr id="4" name="Slide Number Placeholder 3"/>
          <p:cNvSpPr>
            <a:spLocks noGrp="1"/>
          </p:cNvSpPr>
          <p:nvPr>
            <p:ph type="sldNum" sz="quarter" idx="12"/>
          </p:nvPr>
        </p:nvSpPr>
        <p:spPr/>
        <p:txBody>
          <a:bodyPr/>
          <a:lstStyle/>
          <a:p>
            <a:pPr algn="ctr"/>
            <a:r>
              <a:rPr lang="en-US" smtClean="0"/>
              <a:t>Niaz Mohammad High Scgool, Brahmanbaria</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95" y="401472"/>
            <a:ext cx="8388410" cy="5579533"/>
          </a:xfrm>
          <a:prstGeom prst="rect">
            <a:avLst/>
          </a:prstGeom>
        </p:spPr>
      </p:pic>
      <p:sp>
        <p:nvSpPr>
          <p:cNvPr id="7" name="Rectangle 6"/>
          <p:cNvSpPr/>
          <p:nvPr/>
        </p:nvSpPr>
        <p:spPr>
          <a:xfrm>
            <a:off x="1327815" y="3429000"/>
            <a:ext cx="609600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b="1" cap="all" dirty="0">
                <a:ln w="9000" cmpd="sng">
                  <a:solidFill>
                    <a:schemeClr val="accent4">
                      <a:shade val="50000"/>
                      <a:satMod val="120000"/>
                    </a:schemeClr>
                  </a:solidFill>
                  <a:prstDash val="solid"/>
                </a:ln>
                <a:solidFill>
                  <a:schemeClr val="accent3">
                    <a:lumMod val="60000"/>
                    <a:lumOff val="40000"/>
                  </a:schemeClr>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শ্রেণির </a:t>
            </a:r>
            <a:r>
              <a:rPr lang="en-US" sz="9600" b="1" cap="all" dirty="0" err="1">
                <a:ln w="9000" cmpd="sng">
                  <a:solidFill>
                    <a:schemeClr val="accent4">
                      <a:shade val="50000"/>
                      <a:satMod val="120000"/>
                    </a:schemeClr>
                  </a:solidFill>
                  <a:prstDash val="solid"/>
                </a:ln>
                <a:solidFill>
                  <a:schemeClr val="accent3">
                    <a:lumMod val="60000"/>
                    <a:lumOff val="40000"/>
                  </a:schemeClr>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সকলকে</a:t>
            </a:r>
            <a:r>
              <a:rPr lang="en-US" sz="9600" b="1" cap="all" dirty="0">
                <a:ln w="9000" cmpd="sng">
                  <a:solidFill>
                    <a:schemeClr val="accent4">
                      <a:shade val="50000"/>
                      <a:satMod val="120000"/>
                    </a:schemeClr>
                  </a:solidFill>
                  <a:prstDash val="solid"/>
                </a:ln>
                <a:solidFill>
                  <a:schemeClr val="accent3">
                    <a:lumMod val="60000"/>
                    <a:lumOff val="40000"/>
                  </a:schemeClr>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9600" b="1" cap="all" dirty="0" err="1">
                <a:ln w="9000" cmpd="sng">
                  <a:solidFill>
                    <a:schemeClr val="accent4">
                      <a:shade val="50000"/>
                      <a:satMod val="120000"/>
                    </a:schemeClr>
                  </a:solidFill>
                  <a:prstDash val="solid"/>
                </a:ln>
                <a:solidFill>
                  <a:schemeClr val="accent3">
                    <a:lumMod val="60000"/>
                    <a:lumOff val="40000"/>
                  </a:schemeClr>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ধন্যবাদ</a:t>
            </a:r>
            <a:endParaRPr lang="en-US" sz="9600" b="1" cap="all" dirty="0">
              <a:ln w="9000" cmpd="sng">
                <a:solidFill>
                  <a:schemeClr val="accent4">
                    <a:shade val="50000"/>
                    <a:satMod val="120000"/>
                  </a:schemeClr>
                </a:solidFill>
                <a:prstDash val="solid"/>
              </a:ln>
              <a:solidFill>
                <a:schemeClr val="accent3">
                  <a:lumMod val="60000"/>
                  <a:lumOff val="40000"/>
                </a:schemeClr>
              </a:soli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995412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p:txBody>
          <a:bodyPr/>
          <a:lstStyle/>
          <a:p>
            <a:r>
              <a:rPr lang="en-US" smtClean="0"/>
              <a:t>Md. Majadul Islam</a:t>
            </a:r>
            <a:endParaRPr lang="en-US" dirty="0"/>
          </a:p>
        </p:txBody>
      </p:sp>
      <p:sp>
        <p:nvSpPr>
          <p:cNvPr id="4" name="Slide Number Placeholder 3"/>
          <p:cNvSpPr>
            <a:spLocks noGrp="1"/>
          </p:cNvSpPr>
          <p:nvPr>
            <p:ph type="sldNum" sz="quarter" idx="12"/>
          </p:nvPr>
        </p:nvSpPr>
        <p:spPr/>
        <p:txBody>
          <a:bodyPr/>
          <a:lstStyle/>
          <a:p>
            <a:pPr algn="ctr"/>
            <a:r>
              <a:rPr lang="en-US" smtClean="0"/>
              <a:t>Niaz Mohammad High Scgool, Brahmanbaria</a:t>
            </a:r>
            <a:endParaRPr lang="en-US" dirty="0"/>
          </a:p>
        </p:txBody>
      </p:sp>
      <p:grpSp>
        <p:nvGrpSpPr>
          <p:cNvPr id="15" name="Group 14"/>
          <p:cNvGrpSpPr/>
          <p:nvPr/>
        </p:nvGrpSpPr>
        <p:grpSpPr>
          <a:xfrm>
            <a:off x="83127" y="313666"/>
            <a:ext cx="8639702" cy="5817988"/>
            <a:chOff x="83127" y="313666"/>
            <a:chExt cx="8639702" cy="5817988"/>
          </a:xfrm>
        </p:grpSpPr>
        <p:sp>
          <p:nvSpPr>
            <p:cNvPr id="5" name="Rectangle 4"/>
            <p:cNvSpPr/>
            <p:nvPr/>
          </p:nvSpPr>
          <p:spPr>
            <a:xfrm>
              <a:off x="437607" y="381000"/>
              <a:ext cx="2375971" cy="600164"/>
            </a:xfrm>
            <a:prstGeom prst="rect">
              <a:avLst/>
            </a:prstGeom>
          </p:spPr>
          <p:txBody>
            <a:bodyPr wrap="none">
              <a:spAutoFit/>
            </a:bodyPr>
            <a:lstStyle/>
            <a:p>
              <a:pPr lvl="0"/>
              <a:r>
                <a:rPr lang="bn-BD" sz="3300" b="1" u="sng" dirty="0">
                  <a:ln w="0"/>
                  <a:latin typeface="NikoshBAN" panose="02000000000000000000" pitchFamily="2" charset="0"/>
                  <a:cs typeface="NikoshBAN" panose="02000000000000000000" pitchFamily="2" charset="0"/>
                </a:rPr>
                <a:t>শিক্ষক </a:t>
              </a:r>
              <a:r>
                <a:rPr lang="bn-IN" sz="3300" b="1" u="sng" dirty="0">
                  <a:ln w="0"/>
                  <a:latin typeface="NikoshBAN" panose="02000000000000000000" pitchFamily="2" charset="0"/>
                  <a:cs typeface="NikoshBAN" panose="02000000000000000000" pitchFamily="2" charset="0"/>
                </a:rPr>
                <a:t>পরিচিতি </a:t>
              </a:r>
              <a:endParaRPr lang="en-US" sz="3300" b="1" u="sng" dirty="0">
                <a:ln w="0"/>
                <a:latin typeface="NikoshBAN" panose="02000000000000000000" pitchFamily="2" charset="0"/>
                <a:cs typeface="NikoshBAN" panose="02000000000000000000" pitchFamily="2" charset="0"/>
              </a:endParaRPr>
            </a:p>
          </p:txBody>
        </p:sp>
        <p:sp>
          <p:nvSpPr>
            <p:cNvPr id="6" name="Down Ribbon 5"/>
            <p:cNvSpPr/>
            <p:nvPr/>
          </p:nvSpPr>
          <p:spPr>
            <a:xfrm>
              <a:off x="2895930" y="314889"/>
              <a:ext cx="3240861" cy="619357"/>
            </a:xfrm>
            <a:prstGeom prst="ribbon">
              <a:avLst>
                <a:gd name="adj1" fmla="val 12709"/>
                <a:gd name="adj2" fmla="val 48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b="1" u="sng" dirty="0" err="1">
                  <a:ln w="0"/>
                  <a:solidFill>
                    <a:schemeClr val="tx1"/>
                  </a:solidFill>
                  <a:latin typeface="NikoshBAN" panose="02000000000000000000" pitchFamily="2" charset="0"/>
                  <a:cs typeface="NikoshBAN" panose="02000000000000000000" pitchFamily="2" charset="0"/>
                </a:rPr>
                <a:t>পরিচিতি</a:t>
              </a:r>
              <a:r>
                <a:rPr lang="en-US" sz="4050" b="1" u="sng" dirty="0">
                  <a:ln w="0"/>
                  <a:solidFill>
                    <a:schemeClr val="tx1"/>
                  </a:solidFill>
                  <a:latin typeface="NikoshBAN" panose="02000000000000000000" pitchFamily="2" charset="0"/>
                  <a:cs typeface="NikoshBAN" panose="02000000000000000000" pitchFamily="2" charset="0"/>
                </a:rPr>
                <a:t> </a:t>
              </a:r>
            </a:p>
          </p:txBody>
        </p:sp>
        <p:sp>
          <p:nvSpPr>
            <p:cNvPr id="7" name="Rectangle 6"/>
            <p:cNvSpPr/>
            <p:nvPr/>
          </p:nvSpPr>
          <p:spPr>
            <a:xfrm>
              <a:off x="6566868" y="313666"/>
              <a:ext cx="2000869" cy="600164"/>
            </a:xfrm>
            <a:prstGeom prst="rect">
              <a:avLst/>
            </a:prstGeom>
          </p:spPr>
          <p:txBody>
            <a:bodyPr wrap="none">
              <a:spAutoFit/>
            </a:bodyPr>
            <a:lstStyle/>
            <a:p>
              <a:pPr lvl="0"/>
              <a:r>
                <a:rPr lang="en-US" sz="3300" b="1" u="sng" dirty="0" err="1">
                  <a:ln w="0"/>
                  <a:latin typeface="NikoshBAN" panose="02000000000000000000" pitchFamily="2" charset="0"/>
                  <a:cs typeface="NikoshBAN" panose="02000000000000000000" pitchFamily="2" charset="0"/>
                </a:rPr>
                <a:t>পাঠ</a:t>
              </a:r>
              <a:r>
                <a:rPr lang="bn-BD" sz="3300" b="1" u="sng" dirty="0">
                  <a:ln w="0"/>
                  <a:latin typeface="NikoshBAN" panose="02000000000000000000" pitchFamily="2" charset="0"/>
                  <a:cs typeface="NikoshBAN" panose="02000000000000000000" pitchFamily="2" charset="0"/>
                </a:rPr>
                <a:t> </a:t>
              </a:r>
              <a:r>
                <a:rPr lang="bn-IN" sz="3300" b="1" u="sng" dirty="0">
                  <a:ln w="0"/>
                  <a:latin typeface="NikoshBAN" panose="02000000000000000000" pitchFamily="2" charset="0"/>
                  <a:cs typeface="NikoshBAN" panose="02000000000000000000" pitchFamily="2" charset="0"/>
                </a:rPr>
                <a:t>পরিচিতি </a:t>
              </a:r>
              <a:endParaRPr lang="en-US" sz="3300" b="1" u="sng" dirty="0">
                <a:ln w="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273" y="1100335"/>
              <a:ext cx="2959726" cy="2730813"/>
            </a:xfrm>
            <a:prstGeom prst="ellipse">
              <a:avLst/>
            </a:prstGeom>
            <a:ln>
              <a:noFill/>
            </a:ln>
            <a:effectLst>
              <a:softEdge rad="112500"/>
            </a:effectLst>
          </p:spPr>
        </p:pic>
        <p:cxnSp>
          <p:nvCxnSpPr>
            <p:cNvPr id="9" name="Straight Connector 8"/>
            <p:cNvCxnSpPr/>
            <p:nvPr/>
          </p:nvCxnSpPr>
          <p:spPr>
            <a:xfrm>
              <a:off x="4347151" y="1496069"/>
              <a:ext cx="33062" cy="3226688"/>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a:off x="4077017" y="1871063"/>
              <a:ext cx="18463" cy="2476701"/>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4597104" y="1871063"/>
              <a:ext cx="18463" cy="2476701"/>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092" y="1003776"/>
              <a:ext cx="3857737" cy="4996767"/>
            </a:xfrm>
            <a:prstGeom prst="rect">
              <a:avLst/>
            </a:prstGeom>
          </p:spPr>
        </p:pic>
        <p:sp>
          <p:nvSpPr>
            <p:cNvPr id="13" name="Rectangle 12"/>
            <p:cNvSpPr/>
            <p:nvPr/>
          </p:nvSpPr>
          <p:spPr>
            <a:xfrm>
              <a:off x="83127" y="3733997"/>
              <a:ext cx="4543117" cy="2397657"/>
            </a:xfrm>
            <a:prstGeom prst="rect">
              <a:avLst/>
            </a:prstGeom>
          </p:spPr>
          <p:txBody>
            <a:bodyPr wrap="square">
              <a:spAutoFit/>
            </a:bodyPr>
            <a:lstStyle/>
            <a:p>
              <a:pPr lvl="0" algn="ct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মাজেদুল</a:t>
              </a:r>
              <a:r>
                <a:rPr lang="en-US"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ইসলাম</a:t>
              </a:r>
              <a:r>
                <a:rPr lang="bn-IN"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bn-BD"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শিক্ষক</a:t>
              </a:r>
              <a:r>
                <a:rPr lang="bn-BD"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en-US" sz="28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নিয়াজ</a:t>
              </a:r>
              <a:r>
                <a:rPr lang="en-US"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a:t>
              </a:r>
              <a:r>
                <a:rPr lang="en-US"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a:t>
              </a:r>
              <a:r>
                <a:rPr lang="en-US"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endPar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bn-BD"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মুঠোফোন- </a:t>
              </a:r>
              <a:r>
                <a:rPr lang="en-US"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01৬২১৭১২৬১৫</a:t>
              </a:r>
              <a:r>
                <a:rPr lang="bn-BD"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u="sng" dirty="0" smtClean="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islam12mm</a:t>
              </a:r>
              <a:r>
                <a:rPr lang="en-US" sz="2800" b="1" u="sng" dirty="0" smtClean="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hlinkClick r:id="rId4"/>
                </a:rPr>
                <a:t>@gmail.com</a:t>
              </a:r>
              <a:r>
                <a:rPr lang="en-US"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4" name="Rectangle 13"/>
            <p:cNvSpPr/>
            <p:nvPr/>
          </p:nvSpPr>
          <p:spPr>
            <a:xfrm>
              <a:off x="5360046" y="4497377"/>
              <a:ext cx="2802726" cy="1477328"/>
            </a:xfrm>
            <a:prstGeom prst="rect">
              <a:avLst/>
            </a:prstGeom>
          </p:spPr>
          <p:txBody>
            <a:bodyPr wrap="square">
              <a:spAutoFit/>
            </a:bodyPr>
            <a:lstStyle/>
            <a:p>
              <a:pPr lvl="0" algn="ctr"/>
              <a:r>
                <a:rPr lang="bn-IN" sz="30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bn-BD" sz="30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0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বাংলা ১ম পত্র </a:t>
              </a:r>
            </a:p>
            <a:p>
              <a:pPr lvl="0" algn="ctr"/>
              <a:r>
                <a:rPr lang="bn-IN" sz="3000"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a:t>
              </a:r>
              <a:r>
                <a:rPr lang="bn-BD" sz="30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000"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৭ম </a:t>
              </a:r>
              <a:r>
                <a:rPr lang="bn-BD" sz="3000"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000"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0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bn-IN" sz="30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a:t>
              </a:r>
              <a:r>
                <a:rPr lang="bn-BD" sz="30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0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৫০ মিনিট </a:t>
              </a:r>
            </a:p>
          </p:txBody>
        </p:sp>
      </p:grpSp>
    </p:spTree>
    <p:extLst>
      <p:ext uri="{BB962C8B-B14F-4D97-AF65-F5344CB8AC3E}">
        <p14:creationId xmlns:p14="http://schemas.microsoft.com/office/powerpoint/2010/main" val="35878862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p:txBody>
          <a:bodyPr/>
          <a:lstStyle/>
          <a:p>
            <a:r>
              <a:rPr lang="en-US" smtClean="0"/>
              <a:t>Md. Majadul Islam</a:t>
            </a:r>
            <a:endParaRPr lang="en-US" dirty="0"/>
          </a:p>
        </p:txBody>
      </p:sp>
      <p:sp>
        <p:nvSpPr>
          <p:cNvPr id="4" name="Slide Number Placeholder 3"/>
          <p:cNvSpPr>
            <a:spLocks noGrp="1"/>
          </p:cNvSpPr>
          <p:nvPr>
            <p:ph type="sldNum" sz="quarter" idx="12"/>
          </p:nvPr>
        </p:nvSpPr>
        <p:spPr/>
        <p:txBody>
          <a:bodyPr/>
          <a:lstStyle/>
          <a:p>
            <a:pPr algn="ctr"/>
            <a:r>
              <a:rPr lang="en-US" smtClean="0"/>
              <a:t>Niaz Mohammad High Scgool, Brahmanbaria</a:t>
            </a:r>
            <a:endParaRPr lang="en-US" dirty="0"/>
          </a:p>
        </p:txBody>
      </p:sp>
      <p:sp>
        <p:nvSpPr>
          <p:cNvPr id="5" name="Rectangle 4"/>
          <p:cNvSpPr/>
          <p:nvPr/>
        </p:nvSpPr>
        <p:spPr>
          <a:xfrm>
            <a:off x="381001" y="990600"/>
            <a:ext cx="8382000" cy="6511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FF0000"/>
                </a:solidFill>
                <a:latin typeface="NikoshBAN" panose="02000000000000000000" pitchFamily="2" charset="0"/>
                <a:cs typeface="NikoshBAN" panose="02000000000000000000" pitchFamily="2" charset="0"/>
              </a:rPr>
              <a:t>তোমরা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জান</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আফগানিস্থান</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নামে</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একটি</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দেশ</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আছে</a:t>
            </a:r>
            <a:r>
              <a:rPr lang="en-US" sz="3600" dirty="0" smtClean="0">
                <a:solidFill>
                  <a:srgbClr val="FF0000"/>
                </a:solidFill>
                <a:latin typeface="NikoshBAN" panose="02000000000000000000" pitchFamily="2" charset="0"/>
                <a:cs typeface="NikoshBAN" panose="02000000000000000000" pitchFamily="2" charset="0"/>
              </a:rPr>
              <a:t>?</a:t>
            </a:r>
            <a:endParaRPr lang="en-US" sz="3600" dirty="0">
              <a:solidFill>
                <a:srgbClr val="FF0000"/>
              </a:solidFill>
              <a:latin typeface="NikoshBAN" panose="02000000000000000000" pitchFamily="2" charset="0"/>
              <a:cs typeface="NikoshBAN" panose="02000000000000000000" pitchFamily="2" charset="0"/>
            </a:endParaRPr>
          </a:p>
        </p:txBody>
      </p:sp>
      <p:sp>
        <p:nvSpPr>
          <p:cNvPr id="6" name="Rectangle 5"/>
          <p:cNvSpPr/>
          <p:nvPr/>
        </p:nvSpPr>
        <p:spPr>
          <a:xfrm>
            <a:off x="381000" y="2190208"/>
            <a:ext cx="8382000" cy="6511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FF0000"/>
                </a:solidFill>
                <a:latin typeface="NikoshBAN" panose="02000000000000000000" pitchFamily="2" charset="0"/>
                <a:cs typeface="NikoshBAN" panose="02000000000000000000" pitchFamily="2" charset="0"/>
              </a:rPr>
              <a:t>আফগানিস্থানের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রাজধানী</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কোথায়</a:t>
            </a:r>
            <a:r>
              <a:rPr lang="en-US" sz="3600" dirty="0" smtClean="0">
                <a:solidFill>
                  <a:srgbClr val="FF0000"/>
                </a:solidFill>
                <a:latin typeface="NikoshBAN" panose="02000000000000000000" pitchFamily="2" charset="0"/>
                <a:cs typeface="NikoshBAN" panose="02000000000000000000" pitchFamily="2" charset="0"/>
              </a:rPr>
              <a:t>?</a:t>
            </a:r>
            <a:endParaRPr lang="en-US" sz="3600" dirty="0">
              <a:solidFill>
                <a:srgbClr val="FF0000"/>
              </a:solidFill>
              <a:latin typeface="NikoshBAN" panose="02000000000000000000" pitchFamily="2" charset="0"/>
              <a:cs typeface="NikoshBAN" panose="02000000000000000000" pitchFamily="2" charset="0"/>
            </a:endParaRPr>
          </a:p>
        </p:txBody>
      </p:sp>
      <p:sp>
        <p:nvSpPr>
          <p:cNvPr id="7" name="Rectangle 6"/>
          <p:cNvSpPr/>
          <p:nvPr/>
        </p:nvSpPr>
        <p:spPr>
          <a:xfrm>
            <a:off x="378823" y="3398282"/>
            <a:ext cx="8382000" cy="6511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FF0000"/>
                </a:solidFill>
                <a:latin typeface="NikoshBAN" panose="02000000000000000000" pitchFamily="2" charset="0"/>
                <a:cs typeface="NikoshBAN" panose="02000000000000000000" pitchFamily="2" charset="0"/>
              </a:rPr>
              <a:t>যারা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বাংলাদেশে</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বাস</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তাদের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আমরা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বলি</a:t>
            </a:r>
            <a:r>
              <a:rPr lang="en-US" sz="3600" dirty="0" smtClean="0">
                <a:solidFill>
                  <a:srgbClr val="FF0000"/>
                </a:solidFill>
                <a:latin typeface="NikoshBAN" panose="02000000000000000000" pitchFamily="2" charset="0"/>
                <a:cs typeface="NikoshBAN" panose="02000000000000000000" pitchFamily="2" charset="0"/>
              </a:rPr>
              <a:t>?</a:t>
            </a:r>
            <a:endParaRPr lang="en-US" sz="3600" dirty="0">
              <a:solidFill>
                <a:srgbClr val="FF0000"/>
              </a:solidFill>
              <a:latin typeface="NikoshBAN" panose="02000000000000000000" pitchFamily="2" charset="0"/>
              <a:cs typeface="NikoshBAN" panose="02000000000000000000" pitchFamily="2" charset="0"/>
            </a:endParaRPr>
          </a:p>
        </p:txBody>
      </p:sp>
      <p:sp>
        <p:nvSpPr>
          <p:cNvPr id="8" name="Rectangle 7"/>
          <p:cNvSpPr/>
          <p:nvPr/>
        </p:nvSpPr>
        <p:spPr>
          <a:xfrm>
            <a:off x="363583" y="4644350"/>
            <a:ext cx="8382000" cy="6511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FF0000"/>
                </a:solidFill>
                <a:latin typeface="NikoshBAN" panose="02000000000000000000" pitchFamily="2" charset="0"/>
                <a:cs typeface="NikoshBAN" panose="02000000000000000000" pitchFamily="2" charset="0"/>
              </a:rPr>
              <a:t>কাবুলে</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যারা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বাস</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তাদের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আমরা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বলব</a:t>
            </a:r>
            <a:r>
              <a:rPr lang="en-US" sz="3600" dirty="0" smtClean="0">
                <a:solidFill>
                  <a:srgbClr val="FF0000"/>
                </a:solidFill>
                <a:latin typeface="NikoshBAN" panose="02000000000000000000" pitchFamily="2" charset="0"/>
                <a:cs typeface="NikoshBAN" panose="02000000000000000000" pitchFamily="2" charset="0"/>
              </a:rPr>
              <a:t>?</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25802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p:txBody>
          <a:bodyPr/>
          <a:lstStyle/>
          <a:p>
            <a:r>
              <a:rPr lang="en-US" smtClean="0"/>
              <a:t>Md. Majadul Islam</a:t>
            </a:r>
            <a:endParaRPr lang="en-US" dirty="0"/>
          </a:p>
        </p:txBody>
      </p:sp>
      <p:sp>
        <p:nvSpPr>
          <p:cNvPr id="4" name="Slide Number Placeholder 3"/>
          <p:cNvSpPr>
            <a:spLocks noGrp="1"/>
          </p:cNvSpPr>
          <p:nvPr>
            <p:ph type="sldNum" sz="quarter" idx="12"/>
          </p:nvPr>
        </p:nvSpPr>
        <p:spPr/>
        <p:txBody>
          <a:bodyPr/>
          <a:lstStyle/>
          <a:p>
            <a:pPr algn="ctr"/>
            <a:r>
              <a:rPr lang="en-US" smtClean="0"/>
              <a:t>Niaz Mohammad High Scgool, Brahmanbaria</a:t>
            </a:r>
            <a:endParaRPr lang="en-US" dirty="0"/>
          </a:p>
        </p:txBody>
      </p:sp>
      <p:grpSp>
        <p:nvGrpSpPr>
          <p:cNvPr id="11" name="Group 10"/>
          <p:cNvGrpSpPr/>
          <p:nvPr/>
        </p:nvGrpSpPr>
        <p:grpSpPr>
          <a:xfrm>
            <a:off x="354875" y="431075"/>
            <a:ext cx="8331925" cy="5436325"/>
            <a:chOff x="354875" y="431075"/>
            <a:chExt cx="8331925" cy="5529457"/>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31075"/>
              <a:ext cx="8305800" cy="5412970"/>
            </a:xfrm>
            <a:prstGeom prst="rect">
              <a:avLst/>
            </a:prstGeom>
          </p:spPr>
        </p:pic>
        <p:pic>
          <p:nvPicPr>
            <p:cNvPr id="10" name="Picture 9" descr="Screen Clipping"/>
            <p:cNvPicPr>
              <a:picLocks noChangeAspect="1"/>
            </p:cNvPicPr>
            <p:nvPr/>
          </p:nvPicPr>
          <p:blipFill rotWithShape="1">
            <a:blip r:embed="rId3">
              <a:extLst>
                <a:ext uri="{28A0092B-C50C-407E-A947-70E740481C1C}">
                  <a14:useLocalDpi xmlns:a14="http://schemas.microsoft.com/office/drawing/2010/main" val="0"/>
                </a:ext>
              </a:extLst>
            </a:blip>
            <a:srcRect t="9963" r="1701"/>
            <a:stretch/>
          </p:blipFill>
          <p:spPr>
            <a:xfrm>
              <a:off x="354875" y="1828799"/>
              <a:ext cx="8305799" cy="4131733"/>
            </a:xfrm>
            <a:prstGeom prst="rect">
              <a:avLst/>
            </a:prstGeom>
          </p:spPr>
        </p:pic>
      </p:grpSp>
    </p:spTree>
    <p:extLst>
      <p:ext uri="{BB962C8B-B14F-4D97-AF65-F5344CB8AC3E}">
        <p14:creationId xmlns:p14="http://schemas.microsoft.com/office/powerpoint/2010/main" val="13238313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p:txBody>
          <a:bodyPr/>
          <a:lstStyle/>
          <a:p>
            <a:r>
              <a:rPr lang="en-US" smtClean="0"/>
              <a:t>Md. Majadul Islam</a:t>
            </a:r>
            <a:endParaRPr lang="en-US" dirty="0"/>
          </a:p>
        </p:txBody>
      </p:sp>
      <p:sp>
        <p:nvSpPr>
          <p:cNvPr id="4" name="Slide Number Placeholder 3"/>
          <p:cNvSpPr>
            <a:spLocks noGrp="1"/>
          </p:cNvSpPr>
          <p:nvPr>
            <p:ph type="sldNum" sz="quarter" idx="12"/>
          </p:nvPr>
        </p:nvSpPr>
        <p:spPr/>
        <p:txBody>
          <a:bodyPr/>
          <a:lstStyle/>
          <a:p>
            <a:pPr algn="ctr"/>
            <a:r>
              <a:rPr lang="en-US" smtClean="0"/>
              <a:t>Niaz Mohammad High Scgool, Brahmanbaria</a:t>
            </a:r>
            <a:endParaRPr lang="en-US" dirty="0"/>
          </a:p>
        </p:txBody>
      </p:sp>
      <p:grpSp>
        <p:nvGrpSpPr>
          <p:cNvPr id="5" name="Group 4"/>
          <p:cNvGrpSpPr/>
          <p:nvPr/>
        </p:nvGrpSpPr>
        <p:grpSpPr>
          <a:xfrm>
            <a:off x="3657600" y="466717"/>
            <a:ext cx="2819502" cy="782790"/>
            <a:chOff x="3235317" y="283144"/>
            <a:chExt cx="2581100" cy="1016868"/>
          </a:xfrm>
        </p:grpSpPr>
        <p:sp>
          <p:nvSpPr>
            <p:cNvPr id="6" name="Rounded Rectangle 5"/>
            <p:cNvSpPr/>
            <p:nvPr/>
          </p:nvSpPr>
          <p:spPr>
            <a:xfrm>
              <a:off x="3235317" y="283144"/>
              <a:ext cx="2581100" cy="1016868"/>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6651" y="340619"/>
              <a:ext cx="2390701" cy="9019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5" name="Group 14"/>
          <p:cNvGrpSpPr/>
          <p:nvPr/>
        </p:nvGrpSpPr>
        <p:grpSpPr>
          <a:xfrm>
            <a:off x="482630" y="1383761"/>
            <a:ext cx="4108012" cy="1154686"/>
            <a:chOff x="619835" y="1078173"/>
            <a:chExt cx="3858132" cy="851505"/>
          </a:xfrm>
        </p:grpSpPr>
        <p:sp>
          <p:nvSpPr>
            <p:cNvPr id="9" name="Rounded Rectangle 8"/>
            <p:cNvSpPr/>
            <p:nvPr/>
          </p:nvSpPr>
          <p:spPr>
            <a:xfrm>
              <a:off x="619835" y="1078173"/>
              <a:ext cx="3858132" cy="851505"/>
            </a:xfrm>
            <a:prstGeom prst="roundRect">
              <a:avLst>
                <a:gd name="adj" fmla="val 13461"/>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58266" y="1171962"/>
              <a:ext cx="3797201"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 পাঠ শেষে শিক্ষার্থীরা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1" name="Group 10"/>
          <p:cNvGrpSpPr/>
          <p:nvPr/>
        </p:nvGrpSpPr>
        <p:grpSpPr>
          <a:xfrm>
            <a:off x="302625" y="2063931"/>
            <a:ext cx="8462552" cy="3762348"/>
            <a:chOff x="433318" y="870452"/>
            <a:chExt cx="11508474" cy="4611079"/>
          </a:xfrm>
        </p:grpSpPr>
        <p:sp>
          <p:nvSpPr>
            <p:cNvPr id="12" name="Rounded Rectangle 11"/>
            <p:cNvSpPr/>
            <p:nvPr/>
          </p:nvSpPr>
          <p:spPr>
            <a:xfrm>
              <a:off x="433318" y="1336431"/>
              <a:ext cx="11508474" cy="4145100"/>
            </a:xfrm>
            <a:prstGeom prst="roundRect">
              <a:avLst>
                <a:gd name="adj" fmla="val 14278"/>
              </a:avLst>
            </a:prstGeom>
            <a:solidFill>
              <a:schemeClr val="accent4">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NikoshBAN" panose="02000000000000000000" pitchFamily="2" charset="0"/>
                <a:cs typeface="NikoshBAN" panose="02000000000000000000" pitchFamily="2" charset="0"/>
              </a:endParaRPr>
            </a:p>
          </p:txBody>
        </p:sp>
        <p:sp>
          <p:nvSpPr>
            <p:cNvPr id="13" name="TextBox 12"/>
            <p:cNvSpPr txBox="1"/>
            <p:nvPr/>
          </p:nvSpPr>
          <p:spPr>
            <a:xfrm>
              <a:off x="477671" y="870452"/>
              <a:ext cx="11464121" cy="38528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endPar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রবীন্দ্রনাথ</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ঠাকুর</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উল্লেখ</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marL="571500" indent="-571500">
                <a:buFont typeface="Wingdings" panose="05000000000000000000" pitchFamily="2" charset="2"/>
                <a:buChar char="v"/>
              </a:pP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কাবুলিওয়ালা</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প্রবন্ধ</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শুদ্ধ</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উচ্চারণে</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পড়তে</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marL="571500" indent="-571500">
                <a:buFont typeface="Wingdings" panose="05000000000000000000" pitchFamily="2" charset="2"/>
                <a:buChar char="v"/>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নতুন</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শব্দের</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বাক্য</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রচনা</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marL="571500" indent="-571500">
                <a:buFont typeface="Wingdings" panose="05000000000000000000" pitchFamily="2" charset="2"/>
                <a:buChar char="v"/>
              </a:pP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প্রবন্ধের</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মূলভাব</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ব্যাখ্যা</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7772846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rot="16200000">
            <a:off x="823535" y="1073873"/>
            <a:ext cx="1992506" cy="2558026"/>
          </a:xfrm>
          <a:prstGeom prst="wedgeRectCallout">
            <a:avLst>
              <a:gd name="adj1" fmla="val 68"/>
              <a:gd name="adj2" fmla="val 8275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en-US" sz="3200" u="sng" dirty="0" err="1">
                <a:solidFill>
                  <a:sysClr val="windowText" lastClr="000000"/>
                </a:solidFill>
                <a:latin typeface="NikoshBAN" panose="02000000000000000000" pitchFamily="2" charset="0"/>
                <a:cs typeface="NikoshBAN" panose="02000000000000000000" pitchFamily="2" charset="0"/>
              </a:rPr>
              <a:t>জন্ম</a:t>
            </a:r>
            <a:endParaRPr lang="en-US" sz="3200" u="sng" dirty="0">
              <a:solidFill>
                <a:sysClr val="windowText" lastClr="000000"/>
              </a:solidFill>
              <a:latin typeface="NikoshBAN" panose="02000000000000000000" pitchFamily="2" charset="0"/>
              <a:cs typeface="NikoshBAN" panose="02000000000000000000" pitchFamily="2" charset="0"/>
            </a:endParaRPr>
          </a:p>
          <a:p>
            <a:r>
              <a:rPr lang="en-US" sz="2400" dirty="0">
                <a:solidFill>
                  <a:sysClr val="windowText" lastClr="000000"/>
                </a:solidFill>
                <a:latin typeface="NikoshBAN" panose="02000000000000000000" pitchFamily="2" charset="0"/>
                <a:cs typeface="NikoshBAN" panose="02000000000000000000" pitchFamily="2" charset="0"/>
              </a:rPr>
              <a:t>৭ই </a:t>
            </a:r>
            <a:r>
              <a:rPr lang="en-US" sz="2400" dirty="0" err="1">
                <a:solidFill>
                  <a:sysClr val="windowText" lastClr="000000"/>
                </a:solidFill>
                <a:latin typeface="NikoshBAN" panose="02000000000000000000" pitchFamily="2" charset="0"/>
                <a:cs typeface="NikoshBAN" panose="02000000000000000000" pitchFamily="2" charset="0"/>
              </a:rPr>
              <a:t>মে</a:t>
            </a:r>
            <a:r>
              <a:rPr lang="en-US" sz="2400" dirty="0">
                <a:solidFill>
                  <a:sysClr val="windowText" lastClr="000000"/>
                </a:solidFill>
                <a:latin typeface="NikoshBAN" panose="02000000000000000000" pitchFamily="2" charset="0"/>
                <a:cs typeface="NikoshBAN" panose="02000000000000000000" pitchFamily="2" charset="0"/>
              </a:rPr>
              <a:t> ১৮৬১ </a:t>
            </a:r>
            <a:r>
              <a:rPr lang="en-US" sz="2400" dirty="0" err="1">
                <a:solidFill>
                  <a:sysClr val="windowText" lastClr="000000"/>
                </a:solidFill>
                <a:latin typeface="NikoshBAN" panose="02000000000000000000" pitchFamily="2" charset="0"/>
                <a:cs typeface="NikoshBAN" panose="02000000000000000000" pitchFamily="2" charset="0"/>
              </a:rPr>
              <a:t>কলকাতায়</a:t>
            </a:r>
            <a:r>
              <a:rPr lang="en-US" sz="2400" dirty="0">
                <a:solidFill>
                  <a:sysClr val="windowText" lastClr="000000"/>
                </a:solidFill>
                <a:latin typeface="NikoshBAN" panose="02000000000000000000" pitchFamily="2" charset="0"/>
                <a:cs typeface="NikoshBAN" panose="02000000000000000000" pitchFamily="2" charset="0"/>
              </a:rPr>
              <a:t> </a:t>
            </a:r>
            <a:r>
              <a:rPr lang="en-US" sz="2400" dirty="0" err="1">
                <a:solidFill>
                  <a:sysClr val="windowText" lastClr="000000"/>
                </a:solidFill>
                <a:latin typeface="NikoshBAN" panose="02000000000000000000" pitchFamily="2" charset="0"/>
                <a:cs typeface="NikoshBAN" panose="02000000000000000000" pitchFamily="2" charset="0"/>
              </a:rPr>
              <a:t>জোড়াসাঁকোর</a:t>
            </a:r>
            <a:r>
              <a:rPr lang="en-US" sz="2400" dirty="0">
                <a:solidFill>
                  <a:sysClr val="windowText" lastClr="000000"/>
                </a:solidFill>
                <a:latin typeface="NikoshBAN" panose="02000000000000000000" pitchFamily="2" charset="0"/>
                <a:cs typeface="NikoshBAN" panose="02000000000000000000" pitchFamily="2" charset="0"/>
              </a:rPr>
              <a:t> </a:t>
            </a:r>
            <a:r>
              <a:rPr lang="en-US" sz="2400" dirty="0" err="1">
                <a:solidFill>
                  <a:sysClr val="windowText" lastClr="000000"/>
                </a:solidFill>
                <a:latin typeface="NikoshBAN" panose="02000000000000000000" pitchFamily="2" charset="0"/>
                <a:cs typeface="NikoshBAN" panose="02000000000000000000" pitchFamily="2" charset="0"/>
              </a:rPr>
              <a:t>বিখ্যাত</a:t>
            </a:r>
            <a:r>
              <a:rPr lang="en-US" sz="2400" dirty="0">
                <a:solidFill>
                  <a:sysClr val="windowText" lastClr="000000"/>
                </a:solidFill>
                <a:latin typeface="NikoshBAN" panose="02000000000000000000" pitchFamily="2" charset="0"/>
                <a:cs typeface="NikoshBAN" panose="02000000000000000000" pitchFamily="2" charset="0"/>
              </a:rPr>
              <a:t> </a:t>
            </a:r>
            <a:r>
              <a:rPr lang="en-US" sz="2400" dirty="0" err="1">
                <a:solidFill>
                  <a:sysClr val="windowText" lastClr="000000"/>
                </a:solidFill>
                <a:latin typeface="NikoshBAN" panose="02000000000000000000" pitchFamily="2" charset="0"/>
                <a:cs typeface="NikoshBAN" panose="02000000000000000000" pitchFamily="2" charset="0"/>
              </a:rPr>
              <a:t>ঠাকুর</a:t>
            </a:r>
            <a:r>
              <a:rPr lang="en-US" sz="2400" dirty="0">
                <a:solidFill>
                  <a:sysClr val="windowText" lastClr="000000"/>
                </a:solidFill>
                <a:latin typeface="NikoshBAN" panose="02000000000000000000" pitchFamily="2" charset="0"/>
                <a:cs typeface="NikoshBAN" panose="02000000000000000000" pitchFamily="2" charset="0"/>
              </a:rPr>
              <a:t> </a:t>
            </a:r>
            <a:r>
              <a:rPr lang="en-US" sz="2400" dirty="0" err="1">
                <a:solidFill>
                  <a:sysClr val="windowText" lastClr="000000"/>
                </a:solidFill>
                <a:latin typeface="NikoshBAN" panose="02000000000000000000" pitchFamily="2" charset="0"/>
                <a:cs typeface="NikoshBAN" panose="02000000000000000000" pitchFamily="2" charset="0"/>
              </a:rPr>
              <a:t>পরিবারে</a:t>
            </a:r>
            <a:r>
              <a:rPr lang="en-US" sz="2400" dirty="0">
                <a:solidFill>
                  <a:sysClr val="windowText" lastClr="000000"/>
                </a:solidFill>
                <a:latin typeface="NikoshBAN" panose="02000000000000000000" pitchFamily="2" charset="0"/>
                <a:cs typeface="NikoshBAN" panose="02000000000000000000" pitchFamily="2" charset="0"/>
              </a:rPr>
              <a:t>। ২৫শে </a:t>
            </a:r>
            <a:r>
              <a:rPr lang="en-US" sz="2400" dirty="0" err="1">
                <a:solidFill>
                  <a:sysClr val="windowText" lastClr="000000"/>
                </a:solidFill>
                <a:latin typeface="NikoshBAN" panose="02000000000000000000" pitchFamily="2" charset="0"/>
                <a:cs typeface="NikoshBAN" panose="02000000000000000000" pitchFamily="2" charset="0"/>
              </a:rPr>
              <a:t>বৈশাখ</a:t>
            </a:r>
            <a:r>
              <a:rPr lang="en-US" sz="2400" dirty="0">
                <a:solidFill>
                  <a:sysClr val="windowText" lastClr="000000"/>
                </a:solidFill>
                <a:latin typeface="NikoshBAN" panose="02000000000000000000" pitchFamily="2" charset="0"/>
                <a:cs typeface="NikoshBAN" panose="02000000000000000000" pitchFamily="2" charset="0"/>
              </a:rPr>
              <a:t>, ১২৬৮ </a:t>
            </a:r>
            <a:r>
              <a:rPr lang="en-US" sz="2400" dirty="0" err="1">
                <a:solidFill>
                  <a:sysClr val="windowText" lastClr="000000"/>
                </a:solidFill>
                <a:latin typeface="NikoshBAN" panose="02000000000000000000" pitchFamily="2" charset="0"/>
                <a:cs typeface="NikoshBAN" panose="02000000000000000000" pitchFamily="2" charset="0"/>
              </a:rPr>
              <a:t>বঙ্গাব্দ</a:t>
            </a:r>
            <a:r>
              <a:rPr lang="en-US" sz="2400" dirty="0">
                <a:solidFill>
                  <a:sysClr val="windowText" lastClr="000000"/>
                </a:solidFill>
                <a:latin typeface="NikoshBAN" panose="02000000000000000000" pitchFamily="2" charset="0"/>
                <a:cs typeface="NikoshBAN" panose="02000000000000000000" pitchFamily="2" charset="0"/>
              </a:rPr>
              <a:t>।</a:t>
            </a:r>
          </a:p>
        </p:txBody>
      </p:sp>
      <p:sp>
        <p:nvSpPr>
          <p:cNvPr id="5" name="Rectangular Callout 4"/>
          <p:cNvSpPr/>
          <p:nvPr/>
        </p:nvSpPr>
        <p:spPr>
          <a:xfrm rot="5400000">
            <a:off x="5854678" y="1107024"/>
            <a:ext cx="2990331" cy="2605087"/>
          </a:xfrm>
          <a:prstGeom prst="wedgeRectCallout">
            <a:avLst>
              <a:gd name="adj1" fmla="val -11942"/>
              <a:gd name="adj2" fmla="val 8105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u="sng" dirty="0" err="1">
                <a:solidFill>
                  <a:sysClr val="windowText" lastClr="000000"/>
                </a:solidFill>
                <a:latin typeface="NikoshBAN" panose="02000000000000000000" pitchFamily="2" charset="0"/>
                <a:cs typeface="NikoshBAN" panose="02000000000000000000" pitchFamily="2" charset="0"/>
              </a:rPr>
              <a:t>তার</a:t>
            </a:r>
            <a:r>
              <a:rPr lang="en-US" sz="2000" b="1" u="sng" dirty="0">
                <a:solidFill>
                  <a:sysClr val="windowText" lastClr="000000"/>
                </a:solidFill>
                <a:latin typeface="NikoshBAN" panose="02000000000000000000" pitchFamily="2" charset="0"/>
                <a:cs typeface="NikoshBAN" panose="02000000000000000000" pitchFamily="2" charset="0"/>
              </a:rPr>
              <a:t> </a:t>
            </a:r>
            <a:r>
              <a:rPr lang="en-US" sz="2000" b="1" u="sng" dirty="0" err="1">
                <a:solidFill>
                  <a:sysClr val="windowText" lastClr="000000"/>
                </a:solidFill>
                <a:latin typeface="NikoshBAN" panose="02000000000000000000" pitchFamily="2" charset="0"/>
                <a:cs typeface="NikoshBAN" panose="02000000000000000000" pitchFamily="2" charset="0"/>
              </a:rPr>
              <a:t>রচিত</a:t>
            </a:r>
            <a:r>
              <a:rPr lang="en-US" sz="2000" b="1" u="sng" dirty="0">
                <a:solidFill>
                  <a:sysClr val="windowText" lastClr="000000"/>
                </a:solidFill>
                <a:latin typeface="NikoshBAN" panose="02000000000000000000" pitchFamily="2" charset="0"/>
                <a:cs typeface="NikoshBAN" panose="02000000000000000000" pitchFamily="2" charset="0"/>
              </a:rPr>
              <a:t> </a:t>
            </a:r>
            <a:r>
              <a:rPr lang="en-US" sz="2000" b="1" u="sng" dirty="0" err="1">
                <a:solidFill>
                  <a:sysClr val="windowText" lastClr="000000"/>
                </a:solidFill>
                <a:latin typeface="NikoshBAN" panose="02000000000000000000" pitchFamily="2" charset="0"/>
                <a:cs typeface="NikoshBAN" panose="02000000000000000000" pitchFamily="2" charset="0"/>
              </a:rPr>
              <a:t>বিখ্যাত</a:t>
            </a:r>
            <a:r>
              <a:rPr lang="en-US" sz="2000" b="1" u="sng" dirty="0">
                <a:solidFill>
                  <a:sysClr val="windowText" lastClr="000000"/>
                </a:solidFill>
                <a:latin typeface="NikoshBAN" panose="02000000000000000000" pitchFamily="2" charset="0"/>
                <a:cs typeface="NikoshBAN" panose="02000000000000000000" pitchFamily="2" charset="0"/>
              </a:rPr>
              <a:t> </a:t>
            </a:r>
            <a:r>
              <a:rPr lang="en-US" sz="2000" b="1" u="sng" dirty="0" err="1">
                <a:solidFill>
                  <a:sysClr val="windowText" lastClr="000000"/>
                </a:solidFill>
                <a:latin typeface="NikoshBAN" panose="02000000000000000000" pitchFamily="2" charset="0"/>
                <a:cs typeface="NikoshBAN" panose="02000000000000000000" pitchFamily="2" charset="0"/>
              </a:rPr>
              <a:t>গ্রন্থাবলীঃ</a:t>
            </a:r>
            <a:endParaRPr lang="en-US" sz="2000" b="1" u="sng" dirty="0">
              <a:solidFill>
                <a:sysClr val="windowText" lastClr="000000"/>
              </a:solidFill>
              <a:latin typeface="NikoshBAN" panose="02000000000000000000" pitchFamily="2" charset="0"/>
              <a:cs typeface="NikoshBAN" panose="02000000000000000000" pitchFamily="2" charset="0"/>
            </a:endParaRPr>
          </a:p>
          <a:p>
            <a:pPr algn="ctr"/>
            <a:r>
              <a:rPr lang="en-US" sz="2000" b="1" dirty="0" err="1">
                <a:solidFill>
                  <a:sysClr val="windowText" lastClr="000000"/>
                </a:solidFill>
                <a:latin typeface="NikoshBAN" panose="02000000000000000000" pitchFamily="2" charset="0"/>
                <a:cs typeface="NikoshBAN" panose="02000000000000000000" pitchFamily="2" charset="0"/>
              </a:rPr>
              <a:t>কাব্যগ্রন্থ</a:t>
            </a:r>
            <a:r>
              <a:rPr lang="en-US" sz="2000" b="1" dirty="0">
                <a:solidFill>
                  <a:sysClr val="windowText" lastClr="000000"/>
                </a:solidFill>
                <a:latin typeface="NikoshBAN" panose="02000000000000000000" pitchFamily="2" charset="0"/>
                <a:cs typeface="NikoshBAN" panose="02000000000000000000" pitchFamily="2" charset="0"/>
              </a:rPr>
              <a:t>-</a:t>
            </a:r>
            <a:r>
              <a:rPr lang="en-US" sz="2000" dirty="0">
                <a:solidFill>
                  <a:sysClr val="windowText" lastClr="000000"/>
                </a:solidFill>
                <a:latin typeface="NikoshBAN" panose="02000000000000000000" pitchFamily="2" charset="0"/>
                <a:cs typeface="NikoshBAN" panose="02000000000000000000" pitchFamily="2" charset="0"/>
              </a:rPr>
              <a:t> </a:t>
            </a:r>
            <a:r>
              <a:rPr lang="bn-BD" sz="2000" dirty="0">
                <a:solidFill>
                  <a:schemeClr val="tx1"/>
                </a:solidFill>
                <a:effectLst>
                  <a:outerShdw blurRad="38100" dist="38100" dir="2700000" algn="tl">
                    <a:srgbClr val="000000">
                      <a:alpha val="43137"/>
                    </a:srgbClr>
                  </a:outerShdw>
                </a:effectLst>
                <a:latin typeface="NikoshBAN" pitchFamily="2" charset="0"/>
                <a:cs typeface="NikoshBAN" pitchFamily="2" charset="0"/>
              </a:rPr>
              <a:t>গীতাঞ্জলী, শেষের কবিতা, চিত্রা, কড়ি ও কোমল,  সোনার তরী ইত্যাদি। তিনি শুধু কবি নন। কথা সাহিত্যিক, </a:t>
            </a:r>
          </a:p>
          <a:p>
            <a:pPr algn="ctr"/>
            <a:r>
              <a:rPr lang="bn-BD" sz="2000" dirty="0">
                <a:solidFill>
                  <a:schemeClr val="tx1"/>
                </a:solidFill>
                <a:effectLst>
                  <a:outerShdw blurRad="38100" dist="38100" dir="2700000" algn="tl">
                    <a:srgbClr val="000000">
                      <a:alpha val="43137"/>
                    </a:srgbClr>
                  </a:outerShdw>
                </a:effectLst>
                <a:latin typeface="NikoshBAN" pitchFamily="2" charset="0"/>
                <a:cs typeface="NikoshBAN" pitchFamily="2" charset="0"/>
              </a:rPr>
              <a:t>নাট্যকার, , গীতিকার, সুর</a:t>
            </a:r>
            <a:r>
              <a:rPr lang="en-US" sz="20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কার</a:t>
            </a:r>
            <a:r>
              <a:rPr lang="bn-BD" sz="20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চিত্রশিল্পী, </a:t>
            </a:r>
            <a:r>
              <a:rPr lang="en-US" sz="20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0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চিন্তাবিদ</a:t>
            </a:r>
            <a:r>
              <a:rPr lang="en-US" sz="20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20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2000" dirty="0">
                <a:solidFill>
                  <a:schemeClr val="tx1"/>
                </a:solidFill>
                <a:effectLst>
                  <a:outerShdw blurRad="38100" dist="38100" dir="2700000" algn="tl">
                    <a:srgbClr val="000000">
                      <a:alpha val="43137"/>
                    </a:srgbClr>
                  </a:outerShdw>
                </a:effectLst>
                <a:latin typeface="NikoshBAN" pitchFamily="2" charset="0"/>
                <a:cs typeface="NikoshBAN" pitchFamily="2" charset="0"/>
              </a:rPr>
              <a:t>সমাজসেবী ও শিক্ষাবিদ। </a:t>
            </a:r>
            <a:endParaRPr lang="en-US" sz="20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endParaRPr lang="en-US" sz="2000" dirty="0">
              <a:solidFill>
                <a:sysClr val="windowText" lastClr="000000"/>
              </a:solidFill>
              <a:latin typeface="NikoshBAN" panose="02000000000000000000" pitchFamily="2" charset="0"/>
              <a:cs typeface="NikoshBAN" panose="02000000000000000000" pitchFamily="2" charset="0"/>
            </a:endParaRPr>
          </a:p>
          <a:p>
            <a:pPr algn="ctr"/>
            <a:r>
              <a:rPr lang="en-US" sz="2000" b="1" dirty="0" err="1">
                <a:solidFill>
                  <a:sysClr val="windowText" lastClr="000000"/>
                </a:solidFill>
                <a:latin typeface="NikoshBAN" panose="02000000000000000000" pitchFamily="2" charset="0"/>
                <a:cs typeface="NikoshBAN" panose="02000000000000000000" pitchFamily="2" charset="0"/>
              </a:rPr>
              <a:t>শিশুতোষ</a:t>
            </a:r>
            <a:r>
              <a:rPr lang="en-US" sz="2000" b="1" dirty="0">
                <a:solidFill>
                  <a:sysClr val="windowText" lastClr="000000"/>
                </a:solidFill>
                <a:latin typeface="NikoshBAN" panose="02000000000000000000" pitchFamily="2" charset="0"/>
                <a:cs typeface="NikoshBAN" panose="02000000000000000000" pitchFamily="2" charset="0"/>
              </a:rPr>
              <a:t> </a:t>
            </a:r>
            <a:r>
              <a:rPr lang="en-US" sz="2000" b="1" dirty="0" err="1">
                <a:solidFill>
                  <a:sysClr val="windowText" lastClr="000000"/>
                </a:solidFill>
                <a:latin typeface="NikoshBAN" panose="02000000000000000000" pitchFamily="2" charset="0"/>
                <a:cs typeface="NikoshBAN" panose="02000000000000000000" pitchFamily="2" charset="0"/>
              </a:rPr>
              <a:t>গ্রন্থ</a:t>
            </a:r>
            <a:r>
              <a:rPr lang="en-US" sz="2000" b="1" dirty="0">
                <a:solidFill>
                  <a:sysClr val="windowText" lastClr="000000"/>
                </a:solidFill>
                <a:latin typeface="NikoshBAN" panose="02000000000000000000" pitchFamily="2" charset="0"/>
                <a:cs typeface="NikoshBAN" panose="02000000000000000000" pitchFamily="2" charset="0"/>
              </a:rPr>
              <a:t>- </a:t>
            </a:r>
            <a:r>
              <a:rPr lang="en-US" sz="2000" b="1" dirty="0" err="1">
                <a:solidFill>
                  <a:sysClr val="windowText" lastClr="000000"/>
                </a:solidFill>
                <a:latin typeface="NikoshBAN" panose="02000000000000000000" pitchFamily="2" charset="0"/>
                <a:cs typeface="NikoshBAN" panose="02000000000000000000" pitchFamily="2" charset="0"/>
              </a:rPr>
              <a:t>কৈশোরক</a:t>
            </a:r>
            <a:endParaRPr lang="en-US" sz="2000" dirty="0">
              <a:solidFill>
                <a:sysClr val="windowText" lastClr="00000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686" y="1524000"/>
            <a:ext cx="2669030" cy="2380732"/>
          </a:xfrm>
          <a:prstGeom prst="round2DiagRect">
            <a:avLst>
              <a:gd name="adj1" fmla="val 16667"/>
              <a:gd name="adj2" fmla="val 0"/>
            </a:avLst>
          </a:prstGeom>
          <a:ln w="19050" cap="sq">
            <a:solidFill>
              <a:srgbClr val="0070C0"/>
            </a:solidFill>
            <a:miter lim="800000"/>
          </a:ln>
          <a:effectLst>
            <a:outerShdw blurRad="254000" algn="tl" rotWithShape="0">
              <a:srgbClr val="000000">
                <a:alpha val="43000"/>
              </a:srgbClr>
            </a:outerShdw>
          </a:effectLst>
        </p:spPr>
      </p:pic>
      <p:sp>
        <p:nvSpPr>
          <p:cNvPr id="6" name="Rectangular Callout 5"/>
          <p:cNvSpPr/>
          <p:nvPr/>
        </p:nvSpPr>
        <p:spPr>
          <a:xfrm rot="16200000">
            <a:off x="1043128" y="2952856"/>
            <a:ext cx="1529554" cy="2534263"/>
          </a:xfrm>
          <a:prstGeom prst="wedgeRectCallout">
            <a:avLst>
              <a:gd name="adj1" fmla="val 19619"/>
              <a:gd name="adj2" fmla="val 8302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u="sng" dirty="0" err="1">
                <a:solidFill>
                  <a:sysClr val="windowText" lastClr="000000"/>
                </a:solidFill>
                <a:latin typeface="NikoshBAN" panose="02000000000000000000" pitchFamily="2" charset="0"/>
                <a:cs typeface="NikoshBAN" panose="02000000000000000000" pitchFamily="2" charset="0"/>
              </a:rPr>
              <a:t>পুরুস্কার</a:t>
            </a:r>
            <a:endParaRPr lang="en-US" sz="2000" u="sng" dirty="0">
              <a:solidFill>
                <a:sysClr val="windowText" lastClr="000000"/>
              </a:solidFill>
              <a:latin typeface="NikoshBAN" panose="02000000000000000000" pitchFamily="2" charset="0"/>
              <a:cs typeface="NikoshBAN" panose="02000000000000000000" pitchFamily="2" charset="0"/>
            </a:endParaRPr>
          </a:p>
          <a:p>
            <a:r>
              <a:rPr lang="en-US" sz="2000" dirty="0">
                <a:solidFill>
                  <a:sysClr val="windowText" lastClr="000000"/>
                </a:solidFill>
                <a:latin typeface="NikoshBAN" panose="02000000000000000000" pitchFamily="2" charset="0"/>
                <a:cs typeface="NikoshBAN" panose="02000000000000000000" pitchFamily="2" charset="0"/>
              </a:rPr>
              <a:t>১৯১৩ </a:t>
            </a:r>
            <a:r>
              <a:rPr lang="en-US" sz="2000" dirty="0" err="1">
                <a:solidFill>
                  <a:sysClr val="windowText" lastClr="000000"/>
                </a:solidFill>
                <a:latin typeface="NikoshBAN" panose="02000000000000000000" pitchFamily="2" charset="0"/>
                <a:cs typeface="NikoshBAN" panose="02000000000000000000" pitchFamily="2" charset="0"/>
              </a:rPr>
              <a:t>সালে</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তার</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বিখ্যাত</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গীতাঞ্জলী</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কাব্যগ্রন্থের</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জন্য</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সাহিত্যে</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নোবেল</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পুরুস্কার</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লাভ</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করেন</a:t>
            </a:r>
            <a:r>
              <a:rPr lang="en-US" sz="2000" dirty="0">
                <a:solidFill>
                  <a:sysClr val="windowText" lastClr="000000"/>
                </a:solidFill>
                <a:latin typeface="NikoshBAN" panose="02000000000000000000" pitchFamily="2" charset="0"/>
                <a:cs typeface="NikoshBAN" panose="02000000000000000000" pitchFamily="2" charset="0"/>
              </a:rPr>
              <a:t>।</a:t>
            </a:r>
          </a:p>
        </p:txBody>
      </p:sp>
      <p:sp>
        <p:nvSpPr>
          <p:cNvPr id="7" name="Rectangular Callout 6"/>
          <p:cNvSpPr/>
          <p:nvPr/>
        </p:nvSpPr>
        <p:spPr>
          <a:xfrm rot="5400000">
            <a:off x="6566930" y="3477144"/>
            <a:ext cx="1565827" cy="2605087"/>
          </a:xfrm>
          <a:prstGeom prst="wedgeRectCallout">
            <a:avLst>
              <a:gd name="adj1" fmla="val -63047"/>
              <a:gd name="adj2" fmla="val 9648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u="sng" dirty="0" err="1">
                <a:solidFill>
                  <a:sysClr val="windowText" lastClr="000000"/>
                </a:solidFill>
                <a:latin typeface="NikoshBAN" panose="02000000000000000000" pitchFamily="2" charset="0"/>
                <a:cs typeface="NikoshBAN" panose="02000000000000000000" pitchFamily="2" charset="0"/>
              </a:rPr>
              <a:t>মৃত্যু</a:t>
            </a:r>
            <a:endParaRPr lang="en-US" sz="2400" u="sng" dirty="0">
              <a:solidFill>
                <a:sysClr val="windowText" lastClr="000000"/>
              </a:solidFill>
              <a:latin typeface="NikoshBAN" panose="02000000000000000000" pitchFamily="2" charset="0"/>
              <a:cs typeface="NikoshBAN" panose="02000000000000000000" pitchFamily="2" charset="0"/>
            </a:endParaRPr>
          </a:p>
          <a:p>
            <a:pPr algn="ctr"/>
            <a:r>
              <a:rPr lang="en-US" sz="2400" dirty="0">
                <a:solidFill>
                  <a:sysClr val="windowText" lastClr="000000"/>
                </a:solidFill>
                <a:latin typeface="NikoshBAN" panose="02000000000000000000" pitchFamily="2" charset="0"/>
                <a:cs typeface="NikoshBAN" panose="02000000000000000000" pitchFamily="2" charset="0"/>
              </a:rPr>
              <a:t>৭ই </a:t>
            </a:r>
            <a:r>
              <a:rPr lang="en-US" sz="2400" dirty="0" err="1">
                <a:solidFill>
                  <a:sysClr val="windowText" lastClr="000000"/>
                </a:solidFill>
                <a:latin typeface="NikoshBAN" panose="02000000000000000000" pitchFamily="2" charset="0"/>
                <a:cs typeface="NikoshBAN" panose="02000000000000000000" pitchFamily="2" charset="0"/>
              </a:rPr>
              <a:t>আগস্ট</a:t>
            </a:r>
            <a:r>
              <a:rPr lang="en-US" sz="2400" dirty="0">
                <a:solidFill>
                  <a:sysClr val="windowText" lastClr="000000"/>
                </a:solidFill>
                <a:latin typeface="NikoshBAN" panose="02000000000000000000" pitchFamily="2" charset="0"/>
                <a:cs typeface="NikoshBAN" panose="02000000000000000000" pitchFamily="2" charset="0"/>
              </a:rPr>
              <a:t> ১৯৪১ </a:t>
            </a:r>
            <a:r>
              <a:rPr lang="en-US" sz="2400" dirty="0" err="1">
                <a:solidFill>
                  <a:sysClr val="windowText" lastClr="000000"/>
                </a:solidFill>
                <a:latin typeface="NikoshBAN" panose="02000000000000000000" pitchFamily="2" charset="0"/>
                <a:cs typeface="NikoshBAN" panose="02000000000000000000" pitchFamily="2" charset="0"/>
              </a:rPr>
              <a:t>কলিকাতায়</a:t>
            </a:r>
            <a:r>
              <a:rPr lang="en-US" sz="2400" dirty="0">
                <a:solidFill>
                  <a:sysClr val="windowText" lastClr="000000"/>
                </a:solidFill>
                <a:latin typeface="NikoshBAN" panose="02000000000000000000" pitchFamily="2" charset="0"/>
                <a:cs typeface="NikoshBAN" panose="02000000000000000000" pitchFamily="2" charset="0"/>
              </a:rPr>
              <a:t>। ২২শে </a:t>
            </a:r>
            <a:r>
              <a:rPr lang="en-US" sz="2400" dirty="0" err="1">
                <a:solidFill>
                  <a:sysClr val="windowText" lastClr="000000"/>
                </a:solidFill>
                <a:latin typeface="NikoshBAN" panose="02000000000000000000" pitchFamily="2" charset="0"/>
                <a:cs typeface="NikoshBAN" panose="02000000000000000000" pitchFamily="2" charset="0"/>
              </a:rPr>
              <a:t>শ্রাবণ</a:t>
            </a:r>
            <a:r>
              <a:rPr lang="en-US" sz="2400" dirty="0">
                <a:solidFill>
                  <a:sysClr val="windowText" lastClr="000000"/>
                </a:solidFill>
                <a:latin typeface="NikoshBAN" panose="02000000000000000000" pitchFamily="2" charset="0"/>
                <a:cs typeface="NikoshBAN" panose="02000000000000000000" pitchFamily="2" charset="0"/>
              </a:rPr>
              <a:t>, ১৩৪৮ </a:t>
            </a:r>
            <a:r>
              <a:rPr lang="en-US" sz="2400" dirty="0" err="1">
                <a:solidFill>
                  <a:sysClr val="windowText" lastClr="000000"/>
                </a:solidFill>
                <a:latin typeface="NikoshBAN" panose="02000000000000000000" pitchFamily="2" charset="0"/>
                <a:cs typeface="NikoshBAN" panose="02000000000000000000" pitchFamily="2" charset="0"/>
              </a:rPr>
              <a:t>বঙ্গাব্দ</a:t>
            </a:r>
            <a:r>
              <a:rPr lang="en-US" sz="2400" dirty="0">
                <a:solidFill>
                  <a:sysClr val="windowText" lastClr="000000"/>
                </a:solidFill>
                <a:latin typeface="NikoshBAN" panose="02000000000000000000" pitchFamily="2" charset="0"/>
                <a:cs typeface="NikoshBAN" panose="02000000000000000000" pitchFamily="2" charset="0"/>
              </a:rPr>
              <a:t>।</a:t>
            </a:r>
          </a:p>
        </p:txBody>
      </p:sp>
      <p:sp>
        <p:nvSpPr>
          <p:cNvPr id="8" name="Rectangle 7"/>
          <p:cNvSpPr/>
          <p:nvPr/>
        </p:nvSpPr>
        <p:spPr>
          <a:xfrm>
            <a:off x="3352801" y="4183396"/>
            <a:ext cx="2103800" cy="13792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NikoshBAN" panose="02000000000000000000" pitchFamily="2" charset="0"/>
                <a:cs typeface="NikoshBAN" panose="02000000000000000000" pitchFamily="2" charset="0"/>
              </a:rPr>
              <a:t>রবীন্দ্রনাথ</a:t>
            </a:r>
            <a:r>
              <a:rPr lang="en-US" sz="2000" dirty="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ঠাকুরের</a:t>
            </a:r>
            <a:endParaRPr lang="en-US" sz="2000" dirty="0">
              <a:solidFill>
                <a:schemeClr val="tx1"/>
              </a:solidFill>
              <a:latin typeface="NikoshBAN" panose="02000000000000000000" pitchFamily="2" charset="0"/>
              <a:cs typeface="NikoshBAN" panose="02000000000000000000" pitchFamily="2" charset="0"/>
            </a:endParaRPr>
          </a:p>
          <a:p>
            <a:pPr algn="ctr"/>
            <a:r>
              <a:rPr lang="en-US" sz="2000" dirty="0" err="1">
                <a:solidFill>
                  <a:schemeClr val="tx1"/>
                </a:solidFill>
                <a:latin typeface="NikoshBAN" panose="02000000000000000000" pitchFamily="2" charset="0"/>
                <a:cs typeface="NikoshBAN" panose="02000000000000000000" pitchFamily="2" charset="0"/>
              </a:rPr>
              <a:t>উপাধী</a:t>
            </a:r>
            <a:endParaRPr lang="en-US" sz="2000" dirty="0">
              <a:solidFill>
                <a:schemeClr val="tx1"/>
              </a:solidFill>
              <a:latin typeface="NikoshBAN" panose="02000000000000000000" pitchFamily="2" charset="0"/>
              <a:cs typeface="NikoshBAN" panose="02000000000000000000" pitchFamily="2" charset="0"/>
            </a:endParaRPr>
          </a:p>
          <a:p>
            <a:pPr algn="ctr"/>
            <a:r>
              <a:rPr lang="en-US" sz="2000" dirty="0" err="1">
                <a:solidFill>
                  <a:schemeClr val="tx1"/>
                </a:solidFill>
                <a:latin typeface="NikoshBAN" panose="02000000000000000000" pitchFamily="2" charset="0"/>
                <a:cs typeface="NikoshBAN" panose="02000000000000000000" pitchFamily="2" charset="0"/>
              </a:rPr>
              <a:t>বিশ্ব</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কবি</a:t>
            </a:r>
            <a:endParaRPr lang="en-US" sz="2000" dirty="0">
              <a:solidFill>
                <a:schemeClr val="tx1"/>
              </a:solidFill>
              <a:latin typeface="NikoshBAN" panose="02000000000000000000" pitchFamily="2" charset="0"/>
              <a:cs typeface="NikoshBAN" panose="02000000000000000000" pitchFamily="2" charset="0"/>
            </a:endParaRPr>
          </a:p>
        </p:txBody>
      </p:sp>
      <p:grpSp>
        <p:nvGrpSpPr>
          <p:cNvPr id="9" name="Group 8"/>
          <p:cNvGrpSpPr/>
          <p:nvPr/>
        </p:nvGrpSpPr>
        <p:grpSpPr>
          <a:xfrm>
            <a:off x="3189716" y="471499"/>
            <a:ext cx="2770700" cy="609600"/>
            <a:chOff x="3189716" y="471499"/>
            <a:chExt cx="2770700" cy="609600"/>
          </a:xfrm>
        </p:grpSpPr>
        <p:sp>
          <p:nvSpPr>
            <p:cNvPr id="3" name="Rounded Rectangle 2"/>
            <p:cNvSpPr/>
            <p:nvPr/>
          </p:nvSpPr>
          <p:spPr>
            <a:xfrm>
              <a:off x="3189716" y="471499"/>
              <a:ext cx="27707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ectangle: Beveled 10">
              <a:extLst>
                <a:ext uri="{FF2B5EF4-FFF2-40B4-BE49-F238E27FC236}">
                  <a16:creationId xmlns:a16="http://schemas.microsoft.com/office/drawing/2014/main" id="{9F842D87-06DC-47D1-836D-C33286D66D94}"/>
                </a:ext>
              </a:extLst>
            </p:cNvPr>
            <p:cNvSpPr/>
            <p:nvPr/>
          </p:nvSpPr>
          <p:spPr>
            <a:xfrm>
              <a:off x="3352800" y="536371"/>
              <a:ext cx="2501916" cy="479855"/>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ysClr val="windowText" lastClr="000000"/>
                  </a:solidFill>
                  <a:latin typeface="NikoshBAN" panose="02000000000000000000" pitchFamily="2" charset="0"/>
                  <a:cs typeface="NikoshBAN" panose="02000000000000000000" pitchFamily="2" charset="0"/>
                </a:rPr>
                <a:t>কবি</a:t>
              </a:r>
              <a:r>
                <a:rPr lang="en-US" sz="4000" b="1" dirty="0">
                  <a:solidFill>
                    <a:sysClr val="windowText" lastClr="000000"/>
                  </a:solidFill>
                  <a:latin typeface="NikoshBAN" panose="02000000000000000000" pitchFamily="2" charset="0"/>
                  <a:cs typeface="NikoshBAN" panose="02000000000000000000" pitchFamily="2" charset="0"/>
                </a:rPr>
                <a:t> </a:t>
              </a:r>
              <a:r>
                <a:rPr lang="en-US" sz="4000" b="1" dirty="0" err="1">
                  <a:solidFill>
                    <a:sysClr val="windowText" lastClr="000000"/>
                  </a:solidFill>
                  <a:latin typeface="NikoshBAN" panose="02000000000000000000" pitchFamily="2" charset="0"/>
                  <a:cs typeface="NikoshBAN" panose="02000000000000000000" pitchFamily="2" charset="0"/>
                </a:rPr>
                <a:t>পরিচিতি</a:t>
              </a:r>
              <a:endParaRPr lang="en-US" sz="4000" b="1" dirty="0">
                <a:solidFill>
                  <a:sysClr val="windowText" lastClr="00000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434913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p:txBody>
          <a:bodyPr/>
          <a:lstStyle/>
          <a:p>
            <a:r>
              <a:rPr lang="en-US" smtClean="0"/>
              <a:t>Md. Majadul Islam</a:t>
            </a:r>
            <a:endParaRPr lang="en-US" dirty="0"/>
          </a:p>
        </p:txBody>
      </p:sp>
      <p:sp>
        <p:nvSpPr>
          <p:cNvPr id="4" name="Slide Number Placeholder 3"/>
          <p:cNvSpPr>
            <a:spLocks noGrp="1"/>
          </p:cNvSpPr>
          <p:nvPr>
            <p:ph type="sldNum" sz="quarter" idx="12"/>
          </p:nvPr>
        </p:nvSpPr>
        <p:spPr/>
        <p:txBody>
          <a:bodyPr/>
          <a:lstStyle/>
          <a:p>
            <a:pPr algn="ctr"/>
            <a:r>
              <a:rPr lang="en-US" smtClean="0"/>
              <a:t>Niaz Mohammad High Scgool, Brahmanbaria</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0606" t="11313"/>
          <a:stretch/>
        </p:blipFill>
        <p:spPr>
          <a:xfrm>
            <a:off x="457201" y="381000"/>
            <a:ext cx="4724399" cy="5579533"/>
          </a:xfrm>
          <a:prstGeom prst="rect">
            <a:avLst/>
          </a:prstGeom>
        </p:spPr>
      </p:pic>
      <p:sp>
        <p:nvSpPr>
          <p:cNvPr id="6" name="TextBox 5"/>
          <p:cNvSpPr txBox="1"/>
          <p:nvPr/>
        </p:nvSpPr>
        <p:spPr>
          <a:xfrm>
            <a:off x="5181600" y="1326994"/>
            <a:ext cx="3569316" cy="1200329"/>
          </a:xfrm>
          <a:prstGeom prst="rect">
            <a:avLst/>
          </a:prstGeom>
          <a:solidFill>
            <a:schemeClr val="accent4">
              <a:lumMod val="20000"/>
              <a:lumOff val="80000"/>
            </a:schemeClr>
          </a:solidFill>
          <a:ln>
            <a:solidFill>
              <a:srgbClr val="92D05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7200" b="1" u="sng" dirty="0">
                <a:ln w="9525">
                  <a:solidFill>
                    <a:schemeClr val="bg1"/>
                  </a:solidFill>
                  <a:prstDash val="solid"/>
                </a:ln>
                <a:solidFill>
                  <a:schemeClr val="tx1">
                    <a:lumMod val="75000"/>
                    <a:lumOff val="25000"/>
                  </a:schemeClr>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একক কাজ </a:t>
            </a:r>
            <a:endParaRPr lang="en-US" sz="7200" b="1" u="sng" dirty="0">
              <a:ln w="9525">
                <a:solidFill>
                  <a:schemeClr val="bg1"/>
                </a:solidFill>
                <a:prstDash val="solid"/>
              </a:ln>
              <a:solidFill>
                <a:schemeClr val="tx1">
                  <a:lumMod val="75000"/>
                  <a:lumOff val="25000"/>
                </a:schemeClr>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5169090" y="2535768"/>
            <a:ext cx="3569316" cy="3416320"/>
          </a:xfrm>
          <a:prstGeom prst="rect">
            <a:avLst/>
          </a:prstGeom>
          <a:gradFill>
            <a:gsLst>
              <a:gs pos="55000">
                <a:schemeClr val="accent2">
                  <a:lumMod val="40000"/>
                  <a:lumOff val="60000"/>
                </a:schemeClr>
              </a:gs>
              <a:gs pos="72000">
                <a:schemeClr val="accent2">
                  <a:lumMod val="105000"/>
                  <a:satMod val="103000"/>
                  <a:tint val="73000"/>
                </a:schemeClr>
              </a:gs>
              <a:gs pos="100000">
                <a:schemeClr val="accent2">
                  <a:lumMod val="105000"/>
                  <a:satMod val="109000"/>
                  <a:tint val="81000"/>
                </a:schemeClr>
              </a:gs>
            </a:gsLst>
          </a:gradFill>
          <a:effectLst>
            <a:glow rad="63500">
              <a:schemeClr val="accent5">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5400" dirty="0" err="1" smtClean="0">
                <a:latin typeface="NikoshBAN" panose="02000000000000000000" pitchFamily="2" charset="0"/>
                <a:cs typeface="NikoshBAN" panose="02000000000000000000" pitchFamily="2" charset="0"/>
              </a:rPr>
              <a:t>বিশ্ব</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কবি</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রবীন্দ্রনাথ</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ঠাকুর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সর্ম্পকে</a:t>
            </a:r>
            <a:r>
              <a:rPr lang="en-US" sz="5400" dirty="0" smtClean="0">
                <a:latin typeface="NikoshBAN" panose="02000000000000000000" pitchFamily="2" charset="0"/>
                <a:cs typeface="NikoshBAN" panose="02000000000000000000" pitchFamily="2" charset="0"/>
              </a:rPr>
              <a:t> ৫টি </a:t>
            </a:r>
            <a:r>
              <a:rPr lang="en-US" sz="5400" dirty="0" err="1" smtClean="0">
                <a:latin typeface="NikoshBAN" panose="02000000000000000000" pitchFamily="2" charset="0"/>
                <a:cs typeface="NikoshBAN" panose="02000000000000000000" pitchFamily="2" charset="0"/>
              </a:rPr>
              <a:t>বাক্য</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লিখ</a:t>
            </a:r>
            <a:r>
              <a:rPr lang="en-US" sz="5400"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
        <p:nvSpPr>
          <p:cNvPr id="8" name="TextBox 7"/>
          <p:cNvSpPr txBox="1"/>
          <p:nvPr/>
        </p:nvSpPr>
        <p:spPr>
          <a:xfrm>
            <a:off x="5152030" y="386605"/>
            <a:ext cx="3569316" cy="830997"/>
          </a:xfrm>
          <a:prstGeom prst="rect">
            <a:avLst/>
          </a:prstGeom>
          <a:solidFill>
            <a:schemeClr val="accent4">
              <a:lumMod val="20000"/>
              <a:lumOff val="80000"/>
            </a:schemeClr>
          </a:solidFill>
          <a:ln>
            <a:solidFill>
              <a:srgbClr val="92D05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সময়</a:t>
            </a:r>
            <a:r>
              <a:rPr lang="en-US" sz="4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৫ </a:t>
            </a:r>
            <a:r>
              <a:rPr lang="en-US" sz="4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মিনিট</a:t>
            </a:r>
            <a:endParaRPr lang="en-US" sz="4800" b="1" u="sng"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82120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p:txBody>
          <a:bodyPr/>
          <a:lstStyle/>
          <a:p>
            <a:r>
              <a:rPr lang="en-US" smtClean="0"/>
              <a:t>Md. Majadul Islam</a:t>
            </a:r>
            <a:endParaRPr lang="en-US" dirty="0"/>
          </a:p>
        </p:txBody>
      </p:sp>
      <p:sp>
        <p:nvSpPr>
          <p:cNvPr id="4" name="Slide Number Placeholder 3"/>
          <p:cNvSpPr>
            <a:spLocks noGrp="1"/>
          </p:cNvSpPr>
          <p:nvPr>
            <p:ph type="sldNum" sz="quarter" idx="12"/>
          </p:nvPr>
        </p:nvSpPr>
        <p:spPr/>
        <p:txBody>
          <a:bodyPr/>
          <a:lstStyle/>
          <a:p>
            <a:pPr algn="ctr"/>
            <a:r>
              <a:rPr lang="en-US" smtClean="0"/>
              <a:t>Niaz Mohammad High Scgool, Brahmanbaria</a:t>
            </a:r>
            <a:endParaRPr lang="en-US" dirty="0"/>
          </a:p>
        </p:txBody>
      </p:sp>
      <p:sp>
        <p:nvSpPr>
          <p:cNvPr id="5" name="Rounded Rectangle 4"/>
          <p:cNvSpPr/>
          <p:nvPr/>
        </p:nvSpPr>
        <p:spPr>
          <a:xfrm>
            <a:off x="2145817" y="1752600"/>
            <a:ext cx="4852366" cy="2343056"/>
          </a:xfrm>
          <a:prstGeom prst="roundRect">
            <a:avLst/>
          </a:prstGeom>
          <a:solidFill>
            <a:schemeClr val="accent3">
              <a:lumMod val="20000"/>
              <a:lumOff val="8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আদর্শ</a:t>
            </a:r>
            <a:r>
              <a:rPr lang="bn-IN" sz="115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bn-IN" sz="6600" b="1" dirty="0" smtClean="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6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73465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3C1A2-29EF-4193-8BA8-16A97F36CE69}" type="datetime2">
              <a:rPr lang="en-US" smtClean="0"/>
              <a:pPr/>
              <a:t>Thursday, March 12, 2020</a:t>
            </a:fld>
            <a:endParaRPr lang="en-US" dirty="0"/>
          </a:p>
        </p:txBody>
      </p:sp>
      <p:sp>
        <p:nvSpPr>
          <p:cNvPr id="3" name="Footer Placeholder 2"/>
          <p:cNvSpPr>
            <a:spLocks noGrp="1"/>
          </p:cNvSpPr>
          <p:nvPr>
            <p:ph type="ftr" sz="quarter" idx="11"/>
          </p:nvPr>
        </p:nvSpPr>
        <p:spPr/>
        <p:txBody>
          <a:bodyPr/>
          <a:lstStyle/>
          <a:p>
            <a:r>
              <a:rPr lang="en-US" smtClean="0"/>
              <a:t>Md. Majadul Islam</a:t>
            </a:r>
            <a:endParaRPr lang="en-US" dirty="0"/>
          </a:p>
        </p:txBody>
      </p:sp>
      <p:sp>
        <p:nvSpPr>
          <p:cNvPr id="4" name="Slide Number Placeholder 3"/>
          <p:cNvSpPr>
            <a:spLocks noGrp="1"/>
          </p:cNvSpPr>
          <p:nvPr>
            <p:ph type="sldNum" sz="quarter" idx="12"/>
          </p:nvPr>
        </p:nvSpPr>
        <p:spPr/>
        <p:txBody>
          <a:bodyPr/>
          <a:lstStyle/>
          <a:p>
            <a:pPr algn="ctr"/>
            <a:r>
              <a:rPr lang="en-US" smtClean="0"/>
              <a:t>Niaz Mohammad High Scgool, Brahmanbaria</a:t>
            </a:r>
            <a:endParaRPr lang="en-US" dirty="0"/>
          </a:p>
        </p:txBody>
      </p:sp>
      <p:sp>
        <p:nvSpPr>
          <p:cNvPr id="5" name="TextBox 4"/>
          <p:cNvSpPr txBox="1"/>
          <p:nvPr/>
        </p:nvSpPr>
        <p:spPr>
          <a:xfrm>
            <a:off x="419670" y="866699"/>
            <a:ext cx="176056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নভেল</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6616511" y="866699"/>
            <a:ext cx="2105661"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উপন্যাস</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444125" y="2598003"/>
            <a:ext cx="1992573"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খোবানি</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4191000"/>
            <a:ext cx="1981200" cy="1458041"/>
          </a:xfrm>
          <a:prstGeom prst="roundRect">
            <a:avLst>
              <a:gd name="adj" fmla="val 8594"/>
            </a:avLst>
          </a:prstGeom>
          <a:solidFill>
            <a:schemeClr val="accent2"/>
          </a:solidFill>
          <a:ln>
            <a:noFill/>
          </a:ln>
          <a:effectLst>
            <a:reflection blurRad="12700" stA="38000" endPos="28000" dist="5000" dir="5400000" sy="-100000" algn="bl" rotWithShape="0"/>
          </a:effectLst>
        </p:spPr>
      </p:pic>
      <p:sp>
        <p:nvSpPr>
          <p:cNvPr id="10" name="TextBox 9"/>
          <p:cNvSpPr txBox="1"/>
          <p:nvPr/>
        </p:nvSpPr>
        <p:spPr>
          <a:xfrm>
            <a:off x="6554902" y="2351782"/>
            <a:ext cx="2167270" cy="10772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বাদাম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জাতীয়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ফল</a:t>
            </a:r>
            <a:endParaRPr lang="en-US" sz="3200" dirty="0">
              <a:latin typeface="NikoshBAN" panose="02000000000000000000" pitchFamily="2" charset="0"/>
              <a:cs typeface="NikoshBAN" panose="02000000000000000000" pitchFamily="2" charset="0"/>
            </a:endParaRPr>
          </a:p>
        </p:txBody>
      </p:sp>
      <p:sp>
        <p:nvSpPr>
          <p:cNvPr id="11" name="TextBox 10"/>
          <p:cNvSpPr txBox="1"/>
          <p:nvPr/>
        </p:nvSpPr>
        <p:spPr>
          <a:xfrm>
            <a:off x="386461" y="4662752"/>
            <a:ext cx="1992573"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দুহিতা</a:t>
            </a:r>
            <a:endParaRPr lang="en-US" sz="3600" dirty="0">
              <a:latin typeface="NikoshBAN" panose="02000000000000000000" pitchFamily="2" charset="0"/>
              <a:cs typeface="NikoshBAN" panose="02000000000000000000" pitchFamily="2" charset="0"/>
            </a:endParaRPr>
          </a:p>
        </p:txBody>
      </p:sp>
      <p:sp>
        <p:nvSpPr>
          <p:cNvPr id="13" name="TextBox 12"/>
          <p:cNvSpPr txBox="1"/>
          <p:nvPr/>
        </p:nvSpPr>
        <p:spPr>
          <a:xfrm>
            <a:off x="6513339" y="4693529"/>
            <a:ext cx="2208833"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কন্যা</a:t>
            </a:r>
            <a:endParaRPr lang="en-US" sz="3200"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8333" t="5580" r="10000" b="54241"/>
          <a:stretch/>
        </p:blipFill>
        <p:spPr>
          <a:xfrm>
            <a:off x="3162300" y="2351782"/>
            <a:ext cx="2667000" cy="14478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7064" y="457201"/>
            <a:ext cx="1419202" cy="1694632"/>
          </a:xfrm>
          <a:prstGeom prst="rect">
            <a:avLst/>
          </a:prstGeom>
        </p:spPr>
      </p:pic>
    </p:spTree>
    <p:extLst>
      <p:ext uri="{BB962C8B-B14F-4D97-AF65-F5344CB8AC3E}">
        <p14:creationId xmlns:p14="http://schemas.microsoft.com/office/powerpoint/2010/main" val="15168965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80">
                                          <p:stCondLst>
                                            <p:cond delay="0"/>
                                          </p:stCondLst>
                                        </p:cTn>
                                        <p:tgtEl>
                                          <p:spTgt spid="15"/>
                                        </p:tgtEl>
                                      </p:cBhvr>
                                    </p:animEffect>
                                    <p:anim calcmode="lin" valueType="num">
                                      <p:cBhvr>
                                        <p:cTn id="1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9" dur="26">
                                          <p:stCondLst>
                                            <p:cond delay="650"/>
                                          </p:stCondLst>
                                        </p:cTn>
                                        <p:tgtEl>
                                          <p:spTgt spid="15"/>
                                        </p:tgtEl>
                                      </p:cBhvr>
                                      <p:to x="100000" y="60000"/>
                                    </p:animScale>
                                    <p:animScale>
                                      <p:cBhvr>
                                        <p:cTn id="20" dur="166" decel="50000">
                                          <p:stCondLst>
                                            <p:cond delay="676"/>
                                          </p:stCondLst>
                                        </p:cTn>
                                        <p:tgtEl>
                                          <p:spTgt spid="15"/>
                                        </p:tgtEl>
                                      </p:cBhvr>
                                      <p:to x="100000" y="100000"/>
                                    </p:animScale>
                                    <p:animScale>
                                      <p:cBhvr>
                                        <p:cTn id="21" dur="26">
                                          <p:stCondLst>
                                            <p:cond delay="1312"/>
                                          </p:stCondLst>
                                        </p:cTn>
                                        <p:tgtEl>
                                          <p:spTgt spid="15"/>
                                        </p:tgtEl>
                                      </p:cBhvr>
                                      <p:to x="100000" y="80000"/>
                                    </p:animScale>
                                    <p:animScale>
                                      <p:cBhvr>
                                        <p:cTn id="22" dur="166" decel="50000">
                                          <p:stCondLst>
                                            <p:cond delay="1338"/>
                                          </p:stCondLst>
                                        </p:cTn>
                                        <p:tgtEl>
                                          <p:spTgt spid="15"/>
                                        </p:tgtEl>
                                      </p:cBhvr>
                                      <p:to x="100000" y="100000"/>
                                    </p:animScale>
                                    <p:animScale>
                                      <p:cBhvr>
                                        <p:cTn id="23" dur="26">
                                          <p:stCondLst>
                                            <p:cond delay="1642"/>
                                          </p:stCondLst>
                                        </p:cTn>
                                        <p:tgtEl>
                                          <p:spTgt spid="15"/>
                                        </p:tgtEl>
                                      </p:cBhvr>
                                      <p:to x="100000" y="90000"/>
                                    </p:animScale>
                                    <p:animScale>
                                      <p:cBhvr>
                                        <p:cTn id="24" dur="166" decel="50000">
                                          <p:stCondLst>
                                            <p:cond delay="1668"/>
                                          </p:stCondLst>
                                        </p:cTn>
                                        <p:tgtEl>
                                          <p:spTgt spid="15"/>
                                        </p:tgtEl>
                                      </p:cBhvr>
                                      <p:to x="100000" y="100000"/>
                                    </p:animScale>
                                    <p:animScale>
                                      <p:cBhvr>
                                        <p:cTn id="25" dur="26">
                                          <p:stCondLst>
                                            <p:cond delay="1808"/>
                                          </p:stCondLst>
                                        </p:cTn>
                                        <p:tgtEl>
                                          <p:spTgt spid="15"/>
                                        </p:tgtEl>
                                      </p:cBhvr>
                                      <p:to x="100000" y="95000"/>
                                    </p:animScale>
                                    <p:animScale>
                                      <p:cBhvr>
                                        <p:cTn id="26" dur="166" decel="50000">
                                          <p:stCondLst>
                                            <p:cond delay="1834"/>
                                          </p:stCondLst>
                                        </p:cTn>
                                        <p:tgtEl>
                                          <p:spTgt spid="1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1044</TotalTime>
  <Words>560</Words>
  <Application>Microsoft Office PowerPoint</Application>
  <PresentationFormat>On-screen Show (4:3)</PresentationFormat>
  <Paragraphs>123</Paragraphs>
  <Slides>17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Light</vt:lpstr>
      <vt:lpstr>Garamond</vt:lpstr>
      <vt:lpstr>NikoshBAN</vt:lpstr>
      <vt:lpstr>Times New Roman</vt:lpstr>
      <vt:lpstr>Vrinda</vt:lpstr>
      <vt:lpstr>Wingdings</vt:lpstr>
      <vt:lpstr>Organic</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islam12mm@gmail.com</cp:lastModifiedBy>
  <cp:revision>128</cp:revision>
  <dcterms:created xsi:type="dcterms:W3CDTF">2006-08-16T00:00:00Z</dcterms:created>
  <dcterms:modified xsi:type="dcterms:W3CDTF">2020-03-12T16:39:58Z</dcterms:modified>
</cp:coreProperties>
</file>