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351" r:id="rId2"/>
    <p:sldId id="256" r:id="rId3"/>
    <p:sldId id="304" r:id="rId4"/>
    <p:sldId id="306" r:id="rId5"/>
    <p:sldId id="303" r:id="rId6"/>
    <p:sldId id="286" r:id="rId7"/>
    <p:sldId id="308" r:id="rId8"/>
    <p:sldId id="313" r:id="rId9"/>
    <p:sldId id="310" r:id="rId10"/>
    <p:sldId id="316" r:id="rId11"/>
    <p:sldId id="311" r:id="rId12"/>
    <p:sldId id="322" r:id="rId13"/>
    <p:sldId id="341" r:id="rId14"/>
    <p:sldId id="343" r:id="rId15"/>
    <p:sldId id="342" r:id="rId16"/>
    <p:sldId id="344" r:id="rId17"/>
    <p:sldId id="323" r:id="rId18"/>
    <p:sldId id="346" r:id="rId19"/>
    <p:sldId id="347" r:id="rId20"/>
    <p:sldId id="348" r:id="rId21"/>
    <p:sldId id="326" r:id="rId22"/>
    <p:sldId id="340" r:id="rId23"/>
    <p:sldId id="337" r:id="rId24"/>
    <p:sldId id="33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77A017-620A-4129-9A99-A3E4B3DD2FBA}">
          <p14:sldIdLst>
            <p14:sldId id="351"/>
            <p14:sldId id="256"/>
            <p14:sldId id="304"/>
            <p14:sldId id="306"/>
            <p14:sldId id="303"/>
            <p14:sldId id="286"/>
            <p14:sldId id="308"/>
            <p14:sldId id="313"/>
            <p14:sldId id="310"/>
            <p14:sldId id="316"/>
            <p14:sldId id="311"/>
            <p14:sldId id="322"/>
            <p14:sldId id="341"/>
            <p14:sldId id="343"/>
            <p14:sldId id="342"/>
            <p14:sldId id="344"/>
            <p14:sldId id="323"/>
            <p14:sldId id="346"/>
            <p14:sldId id="347"/>
            <p14:sldId id="348"/>
            <p14:sldId id="326"/>
            <p14:sldId id="340"/>
            <p14:sldId id="337"/>
            <p14:sldId id="338"/>
          </p14:sldIdLst>
        </p14:section>
        <p14:section name="Untitled Section" id="{CDC993C0-82EC-47E7-86AA-3B18DF6ECC8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62404-7346-4817-B59B-E82E76319ED0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A61B0E-D39D-4E0D-9313-A7CF21ADF59F}">
      <dgm:prSet phldrT="[Text]"/>
      <dgm:spPr/>
      <dgm:t>
        <a:bodyPr/>
        <a:lstStyle/>
        <a:p>
          <a:r>
            <a:rPr lang="en-US" b="1" dirty="0" err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ইসলামের</a:t>
          </a:r>
          <a:r>
            <a:rPr lang="en-US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পাঁচ</a:t>
          </a:r>
          <a:r>
            <a:rPr lang="en-US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স্তম্ভ</a:t>
          </a:r>
          <a:r>
            <a:rPr lang="bn-IN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। </a:t>
          </a:r>
          <a:r>
            <a:rPr lang="en-US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FB8399E0-02F1-453F-AA7E-1ED1439A20DB}" type="parTrans" cxnId="{DBD95522-8889-4C70-9978-2FFE44E977FE}">
      <dgm:prSet/>
      <dgm:spPr/>
      <dgm:t>
        <a:bodyPr/>
        <a:lstStyle/>
        <a:p>
          <a:endParaRPr lang="en-US"/>
        </a:p>
      </dgm:t>
    </dgm:pt>
    <dgm:pt modelId="{BE2F78C3-D58E-4CCB-A0BF-6142A5D2A0E1}" type="sibTrans" cxnId="{DBD95522-8889-4C70-9978-2FFE44E977FE}">
      <dgm:prSet/>
      <dgm:spPr/>
      <dgm:t>
        <a:bodyPr/>
        <a:lstStyle/>
        <a:p>
          <a:endParaRPr lang="en-US"/>
        </a:p>
      </dgm:t>
    </dgm:pt>
    <dgm:pt modelId="{A8B27C28-80BF-4D13-A692-B4B6CFE9E41A}">
      <dgm:prSet phldrT="[Text]"/>
      <dgm:spPr/>
      <dgm:t>
        <a:bodyPr/>
        <a:lstStyle/>
        <a:p>
          <a:r>
            <a:rPr lang="ar-SA" b="1" dirty="0" smtClean="0"/>
            <a:t>الايمان</a:t>
          </a:r>
          <a:endParaRPr lang="en-US" b="1" dirty="0"/>
        </a:p>
      </dgm:t>
    </dgm:pt>
    <dgm:pt modelId="{D5FC4F37-E108-4895-A2E2-78F0B462CD71}" type="parTrans" cxnId="{B63AA5D6-F679-4B98-BAB1-D3940CF2B9EB}">
      <dgm:prSet/>
      <dgm:spPr/>
      <dgm:t>
        <a:bodyPr/>
        <a:lstStyle/>
        <a:p>
          <a:endParaRPr lang="en-US"/>
        </a:p>
      </dgm:t>
    </dgm:pt>
    <dgm:pt modelId="{B8043BDA-6A8E-40BA-8862-7956B0B288DE}" type="sibTrans" cxnId="{B63AA5D6-F679-4B98-BAB1-D3940CF2B9EB}">
      <dgm:prSet/>
      <dgm:spPr/>
      <dgm:t>
        <a:bodyPr/>
        <a:lstStyle/>
        <a:p>
          <a:endParaRPr lang="en-US"/>
        </a:p>
      </dgm:t>
    </dgm:pt>
    <dgm:pt modelId="{2C8D177E-972D-40C0-9B59-CD34E954C864}">
      <dgm:prSet phldrT="[Text]"/>
      <dgm:spPr/>
      <dgm:t>
        <a:bodyPr/>
        <a:lstStyle/>
        <a:p>
          <a:r>
            <a:rPr lang="ar-SA" b="1" dirty="0" smtClean="0"/>
            <a:t>الصلاة</a:t>
          </a:r>
          <a:endParaRPr lang="en-US" b="1" dirty="0"/>
        </a:p>
      </dgm:t>
    </dgm:pt>
    <dgm:pt modelId="{45F5EC61-99D2-44C8-9525-75ED6FB0AA19}" type="parTrans" cxnId="{33B044AC-8157-4835-99FE-94657BA4BAA1}">
      <dgm:prSet/>
      <dgm:spPr/>
      <dgm:t>
        <a:bodyPr/>
        <a:lstStyle/>
        <a:p>
          <a:endParaRPr lang="en-US"/>
        </a:p>
      </dgm:t>
    </dgm:pt>
    <dgm:pt modelId="{31DF0F8C-0ECF-4657-B03D-9D57AABB2559}" type="sibTrans" cxnId="{33B044AC-8157-4835-99FE-94657BA4BAA1}">
      <dgm:prSet/>
      <dgm:spPr/>
      <dgm:t>
        <a:bodyPr/>
        <a:lstStyle/>
        <a:p>
          <a:endParaRPr lang="en-US"/>
        </a:p>
      </dgm:t>
    </dgm:pt>
    <dgm:pt modelId="{1EB57764-1178-49F4-867F-7EA230712911}">
      <dgm:prSet phldrT="[Text]"/>
      <dgm:spPr/>
      <dgm:t>
        <a:bodyPr/>
        <a:lstStyle/>
        <a:p>
          <a:r>
            <a:rPr lang="ar-SA" b="1" dirty="0" smtClean="0"/>
            <a:t>الزكاة</a:t>
          </a:r>
          <a:endParaRPr lang="en-US" b="1" dirty="0"/>
        </a:p>
      </dgm:t>
    </dgm:pt>
    <dgm:pt modelId="{A5B2F73A-B90F-45ED-9596-A125648EEC72}" type="parTrans" cxnId="{35DD83F9-5147-4F4F-85D6-E94D11E7D1B9}">
      <dgm:prSet/>
      <dgm:spPr/>
      <dgm:t>
        <a:bodyPr/>
        <a:lstStyle/>
        <a:p>
          <a:endParaRPr lang="en-US"/>
        </a:p>
      </dgm:t>
    </dgm:pt>
    <dgm:pt modelId="{6BEA729B-5D5D-46C2-9636-78E29553BBC3}" type="sibTrans" cxnId="{35DD83F9-5147-4F4F-85D6-E94D11E7D1B9}">
      <dgm:prSet/>
      <dgm:spPr/>
      <dgm:t>
        <a:bodyPr/>
        <a:lstStyle/>
        <a:p>
          <a:endParaRPr lang="en-US"/>
        </a:p>
      </dgm:t>
    </dgm:pt>
    <dgm:pt modelId="{942F3502-F255-4314-B0C9-68EFD893F48F}">
      <dgm:prSet phldrT="[Text]"/>
      <dgm:spPr/>
      <dgm:t>
        <a:bodyPr/>
        <a:lstStyle/>
        <a:p>
          <a:r>
            <a:rPr lang="ar-SA" b="1" dirty="0" smtClean="0"/>
            <a:t>الحج</a:t>
          </a:r>
          <a:endParaRPr lang="en-US" b="1" dirty="0"/>
        </a:p>
      </dgm:t>
    </dgm:pt>
    <dgm:pt modelId="{0F71DD89-071C-41A1-91AD-21D16B768435}" type="parTrans" cxnId="{35D2883B-C000-4AE9-BC35-F97BBABD8DDE}">
      <dgm:prSet/>
      <dgm:spPr/>
      <dgm:t>
        <a:bodyPr/>
        <a:lstStyle/>
        <a:p>
          <a:endParaRPr lang="en-US"/>
        </a:p>
      </dgm:t>
    </dgm:pt>
    <dgm:pt modelId="{BC6DF906-D247-41ED-A100-BF60974DA7BE}" type="sibTrans" cxnId="{35D2883B-C000-4AE9-BC35-F97BBABD8DDE}">
      <dgm:prSet/>
      <dgm:spPr/>
      <dgm:t>
        <a:bodyPr/>
        <a:lstStyle/>
        <a:p>
          <a:endParaRPr lang="en-US"/>
        </a:p>
      </dgm:t>
    </dgm:pt>
    <dgm:pt modelId="{0FB75307-6AB1-46D9-8ED4-3BD1625614EC}">
      <dgm:prSet/>
      <dgm:spPr/>
      <dgm:t>
        <a:bodyPr/>
        <a:lstStyle/>
        <a:p>
          <a:r>
            <a:rPr lang="ar-SA" b="1" dirty="0" smtClean="0"/>
            <a:t>الصوم </a:t>
          </a:r>
          <a:endParaRPr lang="en-US" b="1" dirty="0"/>
        </a:p>
      </dgm:t>
    </dgm:pt>
    <dgm:pt modelId="{2CBD547E-310A-47F1-893F-05CCAF3B8F14}" type="parTrans" cxnId="{1B0BC716-F7A9-4E60-BCDF-6655F5B8E97C}">
      <dgm:prSet/>
      <dgm:spPr/>
      <dgm:t>
        <a:bodyPr/>
        <a:lstStyle/>
        <a:p>
          <a:endParaRPr lang="en-US"/>
        </a:p>
      </dgm:t>
    </dgm:pt>
    <dgm:pt modelId="{B1B5F241-065D-4132-8EFA-1364DB7DB11A}" type="sibTrans" cxnId="{1B0BC716-F7A9-4E60-BCDF-6655F5B8E97C}">
      <dgm:prSet/>
      <dgm:spPr/>
      <dgm:t>
        <a:bodyPr/>
        <a:lstStyle/>
        <a:p>
          <a:endParaRPr lang="en-US"/>
        </a:p>
      </dgm:t>
    </dgm:pt>
    <dgm:pt modelId="{0529175A-7AC3-4DBF-BFAA-C2BC8E8D9C83}" type="pres">
      <dgm:prSet presAssocID="{49C62404-7346-4817-B59B-E82E76319ED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34327F-AE82-405F-B2D9-D7C1928A7358}" type="pres">
      <dgm:prSet presAssocID="{FCA61B0E-D39D-4E0D-9313-A7CF21ADF59F}" presName="root1" presStyleCnt="0"/>
      <dgm:spPr/>
    </dgm:pt>
    <dgm:pt modelId="{6E31D3EF-AB83-4D13-9298-071862773041}" type="pres">
      <dgm:prSet presAssocID="{FCA61B0E-D39D-4E0D-9313-A7CF21ADF59F}" presName="LevelOneTextNode" presStyleLbl="node0" presStyleIdx="0" presStyleCnt="1" custAng="5400000" custScaleX="264335" custScaleY="47960" custLinFactX="-100000" custLinFactNeighborX="-190410" custLinFactNeighborY="5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B960A7-5F6A-4487-8ED0-D8723EEDF021}" type="pres">
      <dgm:prSet presAssocID="{FCA61B0E-D39D-4E0D-9313-A7CF21ADF59F}" presName="level2hierChild" presStyleCnt="0"/>
      <dgm:spPr/>
    </dgm:pt>
    <dgm:pt modelId="{3E0AADD9-E7D9-4F5B-B31F-50FE9E586083}" type="pres">
      <dgm:prSet presAssocID="{D5FC4F37-E108-4895-A2E2-78F0B462CD71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DFA59B79-8695-43FA-8B1E-E7240FEE196D}" type="pres">
      <dgm:prSet presAssocID="{D5FC4F37-E108-4895-A2E2-78F0B462CD71}" presName="connTx" presStyleLbl="parChTrans1D2" presStyleIdx="0" presStyleCnt="5"/>
      <dgm:spPr/>
      <dgm:t>
        <a:bodyPr/>
        <a:lstStyle/>
        <a:p>
          <a:endParaRPr lang="en-US"/>
        </a:p>
      </dgm:t>
    </dgm:pt>
    <dgm:pt modelId="{0E8B60F0-3D32-4C7A-AE9C-14BA6F1B407C}" type="pres">
      <dgm:prSet presAssocID="{A8B27C28-80BF-4D13-A692-B4B6CFE9E41A}" presName="root2" presStyleCnt="0"/>
      <dgm:spPr/>
    </dgm:pt>
    <dgm:pt modelId="{35E40F28-D97C-475F-9ADB-A383C9A14D1D}" type="pres">
      <dgm:prSet presAssocID="{A8B27C28-80BF-4D13-A692-B4B6CFE9E41A}" presName="LevelTwoTextNode" presStyleLbl="node2" presStyleIdx="0" presStyleCnt="5" custScaleX="72276" custLinFactNeighborX="-2218" custLinFactNeighborY="-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7A9620-5BE0-4991-AFA0-EA8006DC01B3}" type="pres">
      <dgm:prSet presAssocID="{A8B27C28-80BF-4D13-A692-B4B6CFE9E41A}" presName="level3hierChild" presStyleCnt="0"/>
      <dgm:spPr/>
    </dgm:pt>
    <dgm:pt modelId="{9BEEE799-FAB6-4E1D-BC03-95E0E2A6A55E}" type="pres">
      <dgm:prSet presAssocID="{45F5EC61-99D2-44C8-9525-75ED6FB0AA19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9B01019C-E75F-4E99-82EF-7FA97BD755AF}" type="pres">
      <dgm:prSet presAssocID="{45F5EC61-99D2-44C8-9525-75ED6FB0AA1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71F0B32-61F8-455A-B413-AC1D0D9A93D4}" type="pres">
      <dgm:prSet presAssocID="{2C8D177E-972D-40C0-9B59-CD34E954C864}" presName="root2" presStyleCnt="0"/>
      <dgm:spPr/>
    </dgm:pt>
    <dgm:pt modelId="{2951FCA1-A990-4F5B-914E-052C21935019}" type="pres">
      <dgm:prSet presAssocID="{2C8D177E-972D-40C0-9B59-CD34E954C864}" presName="LevelTwoTextNode" presStyleLbl="node2" presStyleIdx="1" presStyleCnt="5" custScaleX="74494" custLinFactNeighborX="-1772" custLinFactNeighborY="-19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051180-2C55-4644-96B2-EF0FC6760B62}" type="pres">
      <dgm:prSet presAssocID="{2C8D177E-972D-40C0-9B59-CD34E954C864}" presName="level3hierChild" presStyleCnt="0"/>
      <dgm:spPr/>
    </dgm:pt>
    <dgm:pt modelId="{34E25595-1B16-49C8-BBC5-9E3F48431922}" type="pres">
      <dgm:prSet presAssocID="{A5B2F73A-B90F-45ED-9596-A125648EEC72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5D1A759A-C606-46C0-9135-F8FFE10254C7}" type="pres">
      <dgm:prSet presAssocID="{A5B2F73A-B90F-45ED-9596-A125648EEC72}" presName="connTx" presStyleLbl="parChTrans1D2" presStyleIdx="2" presStyleCnt="5"/>
      <dgm:spPr/>
      <dgm:t>
        <a:bodyPr/>
        <a:lstStyle/>
        <a:p>
          <a:endParaRPr lang="en-US"/>
        </a:p>
      </dgm:t>
    </dgm:pt>
    <dgm:pt modelId="{E267E597-D13B-422E-8840-D5D216BD25DD}" type="pres">
      <dgm:prSet presAssocID="{1EB57764-1178-49F4-867F-7EA230712911}" presName="root2" presStyleCnt="0"/>
      <dgm:spPr/>
    </dgm:pt>
    <dgm:pt modelId="{A0B62829-B7DF-459E-8DA1-254C0C5B7C25}" type="pres">
      <dgm:prSet presAssocID="{1EB57764-1178-49F4-867F-7EA230712911}" presName="LevelTwoTextNode" presStyleLbl="node2" presStyleIdx="2" presStyleCnt="5" custScaleX="709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9E1280-BDA9-4D97-8538-D0BB11FF82F1}" type="pres">
      <dgm:prSet presAssocID="{1EB57764-1178-49F4-867F-7EA230712911}" presName="level3hierChild" presStyleCnt="0"/>
      <dgm:spPr/>
    </dgm:pt>
    <dgm:pt modelId="{CEA063BF-5FC2-40C0-87A9-4BDE36163079}" type="pres">
      <dgm:prSet presAssocID="{2CBD547E-310A-47F1-893F-05CCAF3B8F14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82AD2376-03CB-4ABF-9474-3E1684EE40CE}" type="pres">
      <dgm:prSet presAssocID="{2CBD547E-310A-47F1-893F-05CCAF3B8F1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9C59103A-3FB3-4D69-9AB2-CC5B9B92D2E6}" type="pres">
      <dgm:prSet presAssocID="{0FB75307-6AB1-46D9-8ED4-3BD1625614EC}" presName="root2" presStyleCnt="0"/>
      <dgm:spPr/>
    </dgm:pt>
    <dgm:pt modelId="{C3285955-9FB5-419D-88A5-3F1A934CA693}" type="pres">
      <dgm:prSet presAssocID="{0FB75307-6AB1-46D9-8ED4-3BD1625614EC}" presName="LevelTwoTextNode" presStyleLbl="node2" presStyleIdx="3" presStyleCnt="5" custScaleX="70659" custLinFactNeighborX="-420" custLinFactNeighborY="-27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B41064-8593-450A-8F29-447A240D109C}" type="pres">
      <dgm:prSet presAssocID="{0FB75307-6AB1-46D9-8ED4-3BD1625614EC}" presName="level3hierChild" presStyleCnt="0"/>
      <dgm:spPr/>
    </dgm:pt>
    <dgm:pt modelId="{528A875D-24E0-4B76-B73A-8040A441966C}" type="pres">
      <dgm:prSet presAssocID="{0F71DD89-071C-41A1-91AD-21D16B768435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69689A66-D510-4D96-8744-5FD9AAF8F24B}" type="pres">
      <dgm:prSet presAssocID="{0F71DD89-071C-41A1-91AD-21D16B76843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B4BBFDF-7646-4A4E-9E94-3DBBF1F1BA95}" type="pres">
      <dgm:prSet presAssocID="{942F3502-F255-4314-B0C9-68EFD893F48F}" presName="root2" presStyleCnt="0"/>
      <dgm:spPr/>
    </dgm:pt>
    <dgm:pt modelId="{A69DC8A2-F628-4980-AD11-C19DD246C4E9}" type="pres">
      <dgm:prSet presAssocID="{942F3502-F255-4314-B0C9-68EFD893F48F}" presName="LevelTwoTextNode" presStyleLbl="node2" presStyleIdx="4" presStyleCnt="5" custScaleX="709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1BF694-B1E7-424D-A1C7-93EC3CD1F1E7}" type="pres">
      <dgm:prSet presAssocID="{942F3502-F255-4314-B0C9-68EFD893F48F}" presName="level3hierChild" presStyleCnt="0"/>
      <dgm:spPr/>
    </dgm:pt>
  </dgm:ptLst>
  <dgm:cxnLst>
    <dgm:cxn modelId="{DBD95522-8889-4C70-9978-2FFE44E977FE}" srcId="{49C62404-7346-4817-B59B-E82E76319ED0}" destId="{FCA61B0E-D39D-4E0D-9313-A7CF21ADF59F}" srcOrd="0" destOrd="0" parTransId="{FB8399E0-02F1-453F-AA7E-1ED1439A20DB}" sibTransId="{BE2F78C3-D58E-4CCB-A0BF-6142A5D2A0E1}"/>
    <dgm:cxn modelId="{B63AA5D6-F679-4B98-BAB1-D3940CF2B9EB}" srcId="{FCA61B0E-D39D-4E0D-9313-A7CF21ADF59F}" destId="{A8B27C28-80BF-4D13-A692-B4B6CFE9E41A}" srcOrd="0" destOrd="0" parTransId="{D5FC4F37-E108-4895-A2E2-78F0B462CD71}" sibTransId="{B8043BDA-6A8E-40BA-8862-7956B0B288DE}"/>
    <dgm:cxn modelId="{186E072A-9F44-41EE-9A04-53BDBF0DCCC8}" type="presOf" srcId="{D5FC4F37-E108-4895-A2E2-78F0B462CD71}" destId="{DFA59B79-8695-43FA-8B1E-E7240FEE196D}" srcOrd="1" destOrd="0" presId="urn:microsoft.com/office/officeart/2008/layout/HorizontalMultiLevelHierarchy"/>
    <dgm:cxn modelId="{394930AC-16AA-4608-8B52-782600AE2006}" type="presOf" srcId="{942F3502-F255-4314-B0C9-68EFD893F48F}" destId="{A69DC8A2-F628-4980-AD11-C19DD246C4E9}" srcOrd="0" destOrd="0" presId="urn:microsoft.com/office/officeart/2008/layout/HorizontalMultiLevelHierarchy"/>
    <dgm:cxn modelId="{236E2906-5A08-4C14-8AEA-70C605C30956}" type="presOf" srcId="{A5B2F73A-B90F-45ED-9596-A125648EEC72}" destId="{34E25595-1B16-49C8-BBC5-9E3F48431922}" srcOrd="0" destOrd="0" presId="urn:microsoft.com/office/officeart/2008/layout/HorizontalMultiLevelHierarchy"/>
    <dgm:cxn modelId="{E94017EE-A1B8-4436-B91D-96946CC53AC1}" type="presOf" srcId="{45F5EC61-99D2-44C8-9525-75ED6FB0AA19}" destId="{9BEEE799-FAB6-4E1D-BC03-95E0E2A6A55E}" srcOrd="0" destOrd="0" presId="urn:microsoft.com/office/officeart/2008/layout/HorizontalMultiLevelHierarchy"/>
    <dgm:cxn modelId="{1B0BC716-F7A9-4E60-BCDF-6655F5B8E97C}" srcId="{FCA61B0E-D39D-4E0D-9313-A7CF21ADF59F}" destId="{0FB75307-6AB1-46D9-8ED4-3BD1625614EC}" srcOrd="3" destOrd="0" parTransId="{2CBD547E-310A-47F1-893F-05CCAF3B8F14}" sibTransId="{B1B5F241-065D-4132-8EFA-1364DB7DB11A}"/>
    <dgm:cxn modelId="{35D2883B-C000-4AE9-BC35-F97BBABD8DDE}" srcId="{FCA61B0E-D39D-4E0D-9313-A7CF21ADF59F}" destId="{942F3502-F255-4314-B0C9-68EFD893F48F}" srcOrd="4" destOrd="0" parTransId="{0F71DD89-071C-41A1-91AD-21D16B768435}" sibTransId="{BC6DF906-D247-41ED-A100-BF60974DA7BE}"/>
    <dgm:cxn modelId="{77887DC6-9A38-4949-B81B-891426F9244B}" type="presOf" srcId="{D5FC4F37-E108-4895-A2E2-78F0B462CD71}" destId="{3E0AADD9-E7D9-4F5B-B31F-50FE9E586083}" srcOrd="0" destOrd="0" presId="urn:microsoft.com/office/officeart/2008/layout/HorizontalMultiLevelHierarchy"/>
    <dgm:cxn modelId="{35DD83F9-5147-4F4F-85D6-E94D11E7D1B9}" srcId="{FCA61B0E-D39D-4E0D-9313-A7CF21ADF59F}" destId="{1EB57764-1178-49F4-867F-7EA230712911}" srcOrd="2" destOrd="0" parTransId="{A5B2F73A-B90F-45ED-9596-A125648EEC72}" sibTransId="{6BEA729B-5D5D-46C2-9636-78E29553BBC3}"/>
    <dgm:cxn modelId="{932C7A7B-F964-4DD9-808F-1290C98ACD6C}" type="presOf" srcId="{45F5EC61-99D2-44C8-9525-75ED6FB0AA19}" destId="{9B01019C-E75F-4E99-82EF-7FA97BD755AF}" srcOrd="1" destOrd="0" presId="urn:microsoft.com/office/officeart/2008/layout/HorizontalMultiLevelHierarchy"/>
    <dgm:cxn modelId="{B6F4722A-7EF1-4520-B63D-B0BB67C5C7CC}" type="presOf" srcId="{2C8D177E-972D-40C0-9B59-CD34E954C864}" destId="{2951FCA1-A990-4F5B-914E-052C21935019}" srcOrd="0" destOrd="0" presId="urn:microsoft.com/office/officeart/2008/layout/HorizontalMultiLevelHierarchy"/>
    <dgm:cxn modelId="{963ED3C0-89B1-4DB9-B2C2-F3C2BC1279AF}" type="presOf" srcId="{A8B27C28-80BF-4D13-A692-B4B6CFE9E41A}" destId="{35E40F28-D97C-475F-9ADB-A383C9A14D1D}" srcOrd="0" destOrd="0" presId="urn:microsoft.com/office/officeart/2008/layout/HorizontalMultiLevelHierarchy"/>
    <dgm:cxn modelId="{29D70591-7B40-4033-8DEC-B8D380EDD044}" type="presOf" srcId="{0FB75307-6AB1-46D9-8ED4-3BD1625614EC}" destId="{C3285955-9FB5-419D-88A5-3F1A934CA693}" srcOrd="0" destOrd="0" presId="urn:microsoft.com/office/officeart/2008/layout/HorizontalMultiLevelHierarchy"/>
    <dgm:cxn modelId="{D066B084-9BEA-4A74-881A-806D36218585}" type="presOf" srcId="{FCA61B0E-D39D-4E0D-9313-A7CF21ADF59F}" destId="{6E31D3EF-AB83-4D13-9298-071862773041}" srcOrd="0" destOrd="0" presId="urn:microsoft.com/office/officeart/2008/layout/HorizontalMultiLevelHierarchy"/>
    <dgm:cxn modelId="{33B044AC-8157-4835-99FE-94657BA4BAA1}" srcId="{FCA61B0E-D39D-4E0D-9313-A7CF21ADF59F}" destId="{2C8D177E-972D-40C0-9B59-CD34E954C864}" srcOrd="1" destOrd="0" parTransId="{45F5EC61-99D2-44C8-9525-75ED6FB0AA19}" sibTransId="{31DF0F8C-0ECF-4657-B03D-9D57AABB2559}"/>
    <dgm:cxn modelId="{512146C5-9610-4D3A-9518-B03D63586994}" type="presOf" srcId="{2CBD547E-310A-47F1-893F-05CCAF3B8F14}" destId="{82AD2376-03CB-4ABF-9474-3E1684EE40CE}" srcOrd="1" destOrd="0" presId="urn:microsoft.com/office/officeart/2008/layout/HorizontalMultiLevelHierarchy"/>
    <dgm:cxn modelId="{937339A5-01F2-4474-8EAF-2E956277364F}" type="presOf" srcId="{49C62404-7346-4817-B59B-E82E76319ED0}" destId="{0529175A-7AC3-4DBF-BFAA-C2BC8E8D9C83}" srcOrd="0" destOrd="0" presId="urn:microsoft.com/office/officeart/2008/layout/HorizontalMultiLevelHierarchy"/>
    <dgm:cxn modelId="{9C7E8190-FEE8-4A0E-AB86-4EEB10E6E36A}" type="presOf" srcId="{A5B2F73A-B90F-45ED-9596-A125648EEC72}" destId="{5D1A759A-C606-46C0-9135-F8FFE10254C7}" srcOrd="1" destOrd="0" presId="urn:microsoft.com/office/officeart/2008/layout/HorizontalMultiLevelHierarchy"/>
    <dgm:cxn modelId="{03713190-61C7-4FC1-BBDA-FEAD6FE4DBA2}" type="presOf" srcId="{0F71DD89-071C-41A1-91AD-21D16B768435}" destId="{528A875D-24E0-4B76-B73A-8040A441966C}" srcOrd="0" destOrd="0" presId="urn:microsoft.com/office/officeart/2008/layout/HorizontalMultiLevelHierarchy"/>
    <dgm:cxn modelId="{6F4E2C16-4986-4436-AEA6-6D697753EF3F}" type="presOf" srcId="{2CBD547E-310A-47F1-893F-05CCAF3B8F14}" destId="{CEA063BF-5FC2-40C0-87A9-4BDE36163079}" srcOrd="0" destOrd="0" presId="urn:microsoft.com/office/officeart/2008/layout/HorizontalMultiLevelHierarchy"/>
    <dgm:cxn modelId="{2DD5B3C5-7E48-4AB0-9E2C-E9505A05ABFD}" type="presOf" srcId="{1EB57764-1178-49F4-867F-7EA230712911}" destId="{A0B62829-B7DF-459E-8DA1-254C0C5B7C25}" srcOrd="0" destOrd="0" presId="urn:microsoft.com/office/officeart/2008/layout/HorizontalMultiLevelHierarchy"/>
    <dgm:cxn modelId="{69F5F023-4919-4664-BB5B-A90C17E812C2}" type="presOf" srcId="{0F71DD89-071C-41A1-91AD-21D16B768435}" destId="{69689A66-D510-4D96-8744-5FD9AAF8F24B}" srcOrd="1" destOrd="0" presId="urn:microsoft.com/office/officeart/2008/layout/HorizontalMultiLevelHierarchy"/>
    <dgm:cxn modelId="{BC4D197D-CC6F-4B14-8271-C48998EDEC21}" type="presParOf" srcId="{0529175A-7AC3-4DBF-BFAA-C2BC8E8D9C83}" destId="{AE34327F-AE82-405F-B2D9-D7C1928A7358}" srcOrd="0" destOrd="0" presId="urn:microsoft.com/office/officeart/2008/layout/HorizontalMultiLevelHierarchy"/>
    <dgm:cxn modelId="{B08BFA50-811E-444E-9F47-21E0269CB6D6}" type="presParOf" srcId="{AE34327F-AE82-405F-B2D9-D7C1928A7358}" destId="{6E31D3EF-AB83-4D13-9298-071862773041}" srcOrd="0" destOrd="0" presId="urn:microsoft.com/office/officeart/2008/layout/HorizontalMultiLevelHierarchy"/>
    <dgm:cxn modelId="{20CD2C39-65DC-4CB9-B1B3-4E6BA4D358EF}" type="presParOf" srcId="{AE34327F-AE82-405F-B2D9-D7C1928A7358}" destId="{04B960A7-5F6A-4487-8ED0-D8723EEDF021}" srcOrd="1" destOrd="0" presId="urn:microsoft.com/office/officeart/2008/layout/HorizontalMultiLevelHierarchy"/>
    <dgm:cxn modelId="{81A3BE2C-A3BA-4E0E-8A97-6274DE92159C}" type="presParOf" srcId="{04B960A7-5F6A-4487-8ED0-D8723EEDF021}" destId="{3E0AADD9-E7D9-4F5B-B31F-50FE9E586083}" srcOrd="0" destOrd="0" presId="urn:microsoft.com/office/officeart/2008/layout/HorizontalMultiLevelHierarchy"/>
    <dgm:cxn modelId="{F7419B74-6B1A-4A08-8C8A-E19BAED76CD2}" type="presParOf" srcId="{3E0AADD9-E7D9-4F5B-B31F-50FE9E586083}" destId="{DFA59B79-8695-43FA-8B1E-E7240FEE196D}" srcOrd="0" destOrd="0" presId="urn:microsoft.com/office/officeart/2008/layout/HorizontalMultiLevelHierarchy"/>
    <dgm:cxn modelId="{4074094B-A323-457A-B1A4-C0E78B9671CD}" type="presParOf" srcId="{04B960A7-5F6A-4487-8ED0-D8723EEDF021}" destId="{0E8B60F0-3D32-4C7A-AE9C-14BA6F1B407C}" srcOrd="1" destOrd="0" presId="urn:microsoft.com/office/officeart/2008/layout/HorizontalMultiLevelHierarchy"/>
    <dgm:cxn modelId="{97115059-3D7E-46AA-AEAC-32F4CA8C2A1D}" type="presParOf" srcId="{0E8B60F0-3D32-4C7A-AE9C-14BA6F1B407C}" destId="{35E40F28-D97C-475F-9ADB-A383C9A14D1D}" srcOrd="0" destOrd="0" presId="urn:microsoft.com/office/officeart/2008/layout/HorizontalMultiLevelHierarchy"/>
    <dgm:cxn modelId="{9ED6B065-4A0D-4DCA-9E54-9BA5AD4656F5}" type="presParOf" srcId="{0E8B60F0-3D32-4C7A-AE9C-14BA6F1B407C}" destId="{9F7A9620-5BE0-4991-AFA0-EA8006DC01B3}" srcOrd="1" destOrd="0" presId="urn:microsoft.com/office/officeart/2008/layout/HorizontalMultiLevelHierarchy"/>
    <dgm:cxn modelId="{DC36EB3F-D03F-4D30-BDF4-052956CFC7E7}" type="presParOf" srcId="{04B960A7-5F6A-4487-8ED0-D8723EEDF021}" destId="{9BEEE799-FAB6-4E1D-BC03-95E0E2A6A55E}" srcOrd="2" destOrd="0" presId="urn:microsoft.com/office/officeart/2008/layout/HorizontalMultiLevelHierarchy"/>
    <dgm:cxn modelId="{F26D493A-75FE-45CE-AB60-12F7F58575FB}" type="presParOf" srcId="{9BEEE799-FAB6-4E1D-BC03-95E0E2A6A55E}" destId="{9B01019C-E75F-4E99-82EF-7FA97BD755AF}" srcOrd="0" destOrd="0" presId="urn:microsoft.com/office/officeart/2008/layout/HorizontalMultiLevelHierarchy"/>
    <dgm:cxn modelId="{3015B5F5-C161-4610-9840-62C0E37C0062}" type="presParOf" srcId="{04B960A7-5F6A-4487-8ED0-D8723EEDF021}" destId="{F71F0B32-61F8-455A-B413-AC1D0D9A93D4}" srcOrd="3" destOrd="0" presId="urn:microsoft.com/office/officeart/2008/layout/HorizontalMultiLevelHierarchy"/>
    <dgm:cxn modelId="{568148AA-BBC1-4034-8847-D61B3E72246A}" type="presParOf" srcId="{F71F0B32-61F8-455A-B413-AC1D0D9A93D4}" destId="{2951FCA1-A990-4F5B-914E-052C21935019}" srcOrd="0" destOrd="0" presId="urn:microsoft.com/office/officeart/2008/layout/HorizontalMultiLevelHierarchy"/>
    <dgm:cxn modelId="{6359F580-FC41-4D85-B72B-D61EFF8C0C53}" type="presParOf" srcId="{F71F0B32-61F8-455A-B413-AC1D0D9A93D4}" destId="{9A051180-2C55-4644-96B2-EF0FC6760B62}" srcOrd="1" destOrd="0" presId="urn:microsoft.com/office/officeart/2008/layout/HorizontalMultiLevelHierarchy"/>
    <dgm:cxn modelId="{F69A52ED-78B8-46C8-9414-C8FFB785E523}" type="presParOf" srcId="{04B960A7-5F6A-4487-8ED0-D8723EEDF021}" destId="{34E25595-1B16-49C8-BBC5-9E3F48431922}" srcOrd="4" destOrd="0" presId="urn:microsoft.com/office/officeart/2008/layout/HorizontalMultiLevelHierarchy"/>
    <dgm:cxn modelId="{5777B9F4-487D-4878-8593-1B09D9CE50BE}" type="presParOf" srcId="{34E25595-1B16-49C8-BBC5-9E3F48431922}" destId="{5D1A759A-C606-46C0-9135-F8FFE10254C7}" srcOrd="0" destOrd="0" presId="urn:microsoft.com/office/officeart/2008/layout/HorizontalMultiLevelHierarchy"/>
    <dgm:cxn modelId="{401A1161-BDCF-47E8-88BA-5D50A74D8368}" type="presParOf" srcId="{04B960A7-5F6A-4487-8ED0-D8723EEDF021}" destId="{E267E597-D13B-422E-8840-D5D216BD25DD}" srcOrd="5" destOrd="0" presId="urn:microsoft.com/office/officeart/2008/layout/HorizontalMultiLevelHierarchy"/>
    <dgm:cxn modelId="{2578F442-731F-4374-ABB0-29C89030F3D7}" type="presParOf" srcId="{E267E597-D13B-422E-8840-D5D216BD25DD}" destId="{A0B62829-B7DF-459E-8DA1-254C0C5B7C25}" srcOrd="0" destOrd="0" presId="urn:microsoft.com/office/officeart/2008/layout/HorizontalMultiLevelHierarchy"/>
    <dgm:cxn modelId="{22FC05F8-03AD-4358-AA78-173A374769E8}" type="presParOf" srcId="{E267E597-D13B-422E-8840-D5D216BD25DD}" destId="{589E1280-BDA9-4D97-8538-D0BB11FF82F1}" srcOrd="1" destOrd="0" presId="urn:microsoft.com/office/officeart/2008/layout/HorizontalMultiLevelHierarchy"/>
    <dgm:cxn modelId="{FD6A062F-87B0-4144-A32D-4C3DECDED72E}" type="presParOf" srcId="{04B960A7-5F6A-4487-8ED0-D8723EEDF021}" destId="{CEA063BF-5FC2-40C0-87A9-4BDE36163079}" srcOrd="6" destOrd="0" presId="urn:microsoft.com/office/officeart/2008/layout/HorizontalMultiLevelHierarchy"/>
    <dgm:cxn modelId="{06922138-1446-4C91-B8FD-A122A66905B8}" type="presParOf" srcId="{CEA063BF-5FC2-40C0-87A9-4BDE36163079}" destId="{82AD2376-03CB-4ABF-9474-3E1684EE40CE}" srcOrd="0" destOrd="0" presId="urn:microsoft.com/office/officeart/2008/layout/HorizontalMultiLevelHierarchy"/>
    <dgm:cxn modelId="{E83C250B-2FD9-4286-B1BF-450866AB9C5D}" type="presParOf" srcId="{04B960A7-5F6A-4487-8ED0-D8723EEDF021}" destId="{9C59103A-3FB3-4D69-9AB2-CC5B9B92D2E6}" srcOrd="7" destOrd="0" presId="urn:microsoft.com/office/officeart/2008/layout/HorizontalMultiLevelHierarchy"/>
    <dgm:cxn modelId="{1E7440BA-15BC-47E2-9EB7-23DA93912112}" type="presParOf" srcId="{9C59103A-3FB3-4D69-9AB2-CC5B9B92D2E6}" destId="{C3285955-9FB5-419D-88A5-3F1A934CA693}" srcOrd="0" destOrd="0" presId="urn:microsoft.com/office/officeart/2008/layout/HorizontalMultiLevelHierarchy"/>
    <dgm:cxn modelId="{BA0D1012-5333-45B0-940C-B4D41A6D1170}" type="presParOf" srcId="{9C59103A-3FB3-4D69-9AB2-CC5B9B92D2E6}" destId="{5CB41064-8593-450A-8F29-447A240D109C}" srcOrd="1" destOrd="0" presId="urn:microsoft.com/office/officeart/2008/layout/HorizontalMultiLevelHierarchy"/>
    <dgm:cxn modelId="{AA96A8FB-5D2D-47F5-A075-56B84A61EBF6}" type="presParOf" srcId="{04B960A7-5F6A-4487-8ED0-D8723EEDF021}" destId="{528A875D-24E0-4B76-B73A-8040A441966C}" srcOrd="8" destOrd="0" presId="urn:microsoft.com/office/officeart/2008/layout/HorizontalMultiLevelHierarchy"/>
    <dgm:cxn modelId="{F12F9A39-F5D7-4523-A03F-6D51320314D4}" type="presParOf" srcId="{528A875D-24E0-4B76-B73A-8040A441966C}" destId="{69689A66-D510-4D96-8744-5FD9AAF8F24B}" srcOrd="0" destOrd="0" presId="urn:microsoft.com/office/officeart/2008/layout/HorizontalMultiLevelHierarchy"/>
    <dgm:cxn modelId="{35656844-ABC6-476E-8AC0-938BC1A548E7}" type="presParOf" srcId="{04B960A7-5F6A-4487-8ED0-D8723EEDF021}" destId="{AB4BBFDF-7646-4A4E-9E94-3DBBF1F1BA95}" srcOrd="9" destOrd="0" presId="urn:microsoft.com/office/officeart/2008/layout/HorizontalMultiLevelHierarchy"/>
    <dgm:cxn modelId="{D3E41267-8947-4F8C-881B-65E088B15C38}" type="presParOf" srcId="{AB4BBFDF-7646-4A4E-9E94-3DBBF1F1BA95}" destId="{A69DC8A2-F628-4980-AD11-C19DD246C4E9}" srcOrd="0" destOrd="0" presId="urn:microsoft.com/office/officeart/2008/layout/HorizontalMultiLevelHierarchy"/>
    <dgm:cxn modelId="{6A0BE3D1-E37C-4C4F-BD9E-40AD04E27890}" type="presParOf" srcId="{AB4BBFDF-7646-4A4E-9E94-3DBBF1F1BA95}" destId="{571BF694-B1E7-424D-A1C7-93EC3CD1F1E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A875D-24E0-4B76-B73A-8040A441966C}">
      <dsp:nvSpPr>
        <dsp:cNvPr id="0" name=""/>
        <dsp:cNvSpPr/>
      </dsp:nvSpPr>
      <dsp:spPr>
        <a:xfrm>
          <a:off x="2952453" y="3460453"/>
          <a:ext cx="3632586" cy="2825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6293" y="0"/>
              </a:lnTo>
              <a:lnTo>
                <a:pt x="1816293" y="2825264"/>
              </a:lnTo>
              <a:lnTo>
                <a:pt x="3632586" y="28252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653697" y="4758037"/>
        <a:ext cx="230096" cy="230096"/>
      </dsp:txXfrm>
    </dsp:sp>
    <dsp:sp modelId="{CEA063BF-5FC2-40C0-87A9-4BDE36163079}">
      <dsp:nvSpPr>
        <dsp:cNvPr id="0" name=""/>
        <dsp:cNvSpPr/>
      </dsp:nvSpPr>
      <dsp:spPr>
        <a:xfrm>
          <a:off x="2952453" y="3460453"/>
          <a:ext cx="3616844" cy="1365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8422" y="0"/>
              </a:lnTo>
              <a:lnTo>
                <a:pt x="1808422" y="1365447"/>
              </a:lnTo>
              <a:lnTo>
                <a:pt x="3616844" y="13654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664225" y="4046527"/>
        <a:ext cx="193300" cy="193300"/>
      </dsp:txXfrm>
    </dsp:sp>
    <dsp:sp modelId="{34E25595-1B16-49C8-BBC5-9E3F48431922}">
      <dsp:nvSpPr>
        <dsp:cNvPr id="0" name=""/>
        <dsp:cNvSpPr/>
      </dsp:nvSpPr>
      <dsp:spPr>
        <a:xfrm>
          <a:off x="2952453" y="3383280"/>
          <a:ext cx="36325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7173"/>
              </a:moveTo>
              <a:lnTo>
                <a:pt x="1816293" y="77173"/>
              </a:lnTo>
              <a:lnTo>
                <a:pt x="1816293" y="45720"/>
              </a:lnTo>
              <a:lnTo>
                <a:pt x="3632586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677928" y="3338181"/>
        <a:ext cx="181636" cy="181636"/>
      </dsp:txXfrm>
    </dsp:sp>
    <dsp:sp modelId="{9BEEE799-FAB6-4E1D-BC03-95E0E2A6A55E}">
      <dsp:nvSpPr>
        <dsp:cNvPr id="0" name=""/>
        <dsp:cNvSpPr/>
      </dsp:nvSpPr>
      <dsp:spPr>
        <a:xfrm>
          <a:off x="2952453" y="1977901"/>
          <a:ext cx="3566171" cy="1482552"/>
        </a:xfrm>
        <a:custGeom>
          <a:avLst/>
          <a:gdLst/>
          <a:ahLst/>
          <a:cxnLst/>
          <a:rect l="0" t="0" r="0" b="0"/>
          <a:pathLst>
            <a:path>
              <a:moveTo>
                <a:pt x="0" y="1482552"/>
              </a:moveTo>
              <a:lnTo>
                <a:pt x="1783085" y="1482552"/>
              </a:lnTo>
              <a:lnTo>
                <a:pt x="1783085" y="0"/>
              </a:lnTo>
              <a:lnTo>
                <a:pt x="356617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638987" y="2622625"/>
        <a:ext cx="193103" cy="193103"/>
      </dsp:txXfrm>
    </dsp:sp>
    <dsp:sp modelId="{3E0AADD9-E7D9-4F5B-B31F-50FE9E586083}">
      <dsp:nvSpPr>
        <dsp:cNvPr id="0" name=""/>
        <dsp:cNvSpPr/>
      </dsp:nvSpPr>
      <dsp:spPr>
        <a:xfrm>
          <a:off x="2952453" y="571344"/>
          <a:ext cx="3549455" cy="2889109"/>
        </a:xfrm>
        <a:custGeom>
          <a:avLst/>
          <a:gdLst/>
          <a:ahLst/>
          <a:cxnLst/>
          <a:rect l="0" t="0" r="0" b="0"/>
          <a:pathLst>
            <a:path>
              <a:moveTo>
                <a:pt x="0" y="2889109"/>
              </a:moveTo>
              <a:lnTo>
                <a:pt x="1774727" y="2889109"/>
              </a:lnTo>
              <a:lnTo>
                <a:pt x="1774727" y="0"/>
              </a:lnTo>
              <a:lnTo>
                <a:pt x="354945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612764" y="1901483"/>
        <a:ext cx="228831" cy="228831"/>
      </dsp:txXfrm>
    </dsp:sp>
    <dsp:sp modelId="{6E31D3EF-AB83-4D13-9298-071862773041}">
      <dsp:nvSpPr>
        <dsp:cNvPr id="0" name=""/>
        <dsp:cNvSpPr/>
      </dsp:nvSpPr>
      <dsp:spPr>
        <a:xfrm>
          <a:off x="0" y="1950192"/>
          <a:ext cx="2884383" cy="30205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err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ইসলামের</a:t>
          </a:r>
          <a:r>
            <a:rPr lang="en-US" sz="6500" b="1" kern="12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6500" b="1" kern="12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পাঁচ</a:t>
          </a:r>
          <a:r>
            <a:rPr lang="en-US" sz="6500" b="1" kern="12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6500" b="1" kern="1200" dirty="0" err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স্তম্ভ</a:t>
          </a:r>
          <a:r>
            <a:rPr lang="bn-IN" sz="6500" b="1" kern="12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। </a:t>
          </a:r>
          <a:r>
            <a:rPr lang="en-US" sz="6500" b="1" kern="12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6500" kern="1200" dirty="0"/>
        </a:p>
      </dsp:txBody>
      <dsp:txXfrm>
        <a:off x="0" y="1950192"/>
        <a:ext cx="2884383" cy="3020522"/>
      </dsp:txXfrm>
    </dsp:sp>
    <dsp:sp modelId="{35E40F28-D97C-475F-9ADB-A383C9A14D1D}">
      <dsp:nvSpPr>
        <dsp:cNvPr id="0" name=""/>
        <dsp:cNvSpPr/>
      </dsp:nvSpPr>
      <dsp:spPr>
        <a:xfrm>
          <a:off x="6501908" y="0"/>
          <a:ext cx="2708915" cy="1142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b="1" kern="1200" dirty="0" smtClean="0"/>
            <a:t>الايمان</a:t>
          </a:r>
          <a:endParaRPr lang="en-US" sz="6500" b="1" kern="1200" dirty="0"/>
        </a:p>
      </dsp:txBody>
      <dsp:txXfrm>
        <a:off x="6501908" y="0"/>
        <a:ext cx="2708915" cy="1142687"/>
      </dsp:txXfrm>
    </dsp:sp>
    <dsp:sp modelId="{2951FCA1-A990-4F5B-914E-052C21935019}">
      <dsp:nvSpPr>
        <dsp:cNvPr id="0" name=""/>
        <dsp:cNvSpPr/>
      </dsp:nvSpPr>
      <dsp:spPr>
        <a:xfrm>
          <a:off x="6518624" y="1406557"/>
          <a:ext cx="2792046" cy="1142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b="1" kern="1200" dirty="0" smtClean="0"/>
            <a:t>الصلاة</a:t>
          </a:r>
          <a:endParaRPr lang="en-US" sz="6500" b="1" kern="1200" dirty="0"/>
        </a:p>
      </dsp:txBody>
      <dsp:txXfrm>
        <a:off x="6518624" y="1406557"/>
        <a:ext cx="2792046" cy="1142687"/>
      </dsp:txXfrm>
    </dsp:sp>
    <dsp:sp modelId="{A0B62829-B7DF-459E-8DA1-254C0C5B7C25}">
      <dsp:nvSpPr>
        <dsp:cNvPr id="0" name=""/>
        <dsp:cNvSpPr/>
      </dsp:nvSpPr>
      <dsp:spPr>
        <a:xfrm>
          <a:off x="6585039" y="2857656"/>
          <a:ext cx="2658391" cy="1142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b="1" kern="1200" dirty="0" smtClean="0"/>
            <a:t>الزكاة</a:t>
          </a:r>
          <a:endParaRPr lang="en-US" sz="6500" b="1" kern="1200" dirty="0"/>
        </a:p>
      </dsp:txBody>
      <dsp:txXfrm>
        <a:off x="6585039" y="2857656"/>
        <a:ext cx="2658391" cy="1142687"/>
      </dsp:txXfrm>
    </dsp:sp>
    <dsp:sp modelId="{C3285955-9FB5-419D-88A5-3F1A934CA693}">
      <dsp:nvSpPr>
        <dsp:cNvPr id="0" name=""/>
        <dsp:cNvSpPr/>
      </dsp:nvSpPr>
      <dsp:spPr>
        <a:xfrm>
          <a:off x="6569297" y="4254557"/>
          <a:ext cx="2648309" cy="1142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b="1" kern="1200" dirty="0" smtClean="0"/>
            <a:t>الصوم </a:t>
          </a:r>
          <a:endParaRPr lang="en-US" sz="6500" b="1" kern="1200" dirty="0"/>
        </a:p>
      </dsp:txBody>
      <dsp:txXfrm>
        <a:off x="6569297" y="4254557"/>
        <a:ext cx="2648309" cy="1142687"/>
      </dsp:txXfrm>
    </dsp:sp>
    <dsp:sp modelId="{A69DC8A2-F628-4980-AD11-C19DD246C4E9}">
      <dsp:nvSpPr>
        <dsp:cNvPr id="0" name=""/>
        <dsp:cNvSpPr/>
      </dsp:nvSpPr>
      <dsp:spPr>
        <a:xfrm>
          <a:off x="6585039" y="5714374"/>
          <a:ext cx="2658391" cy="1142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b="1" kern="1200" dirty="0" smtClean="0"/>
            <a:t>الحج</a:t>
          </a:r>
          <a:endParaRPr lang="en-US" sz="6500" b="1" kern="1200" dirty="0"/>
        </a:p>
      </dsp:txBody>
      <dsp:txXfrm>
        <a:off x="6585039" y="5714374"/>
        <a:ext cx="2658391" cy="1142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98086-889A-41E2-AD4A-EC675351A77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B6C68-CA08-4A86-B5FD-86B78D07C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5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6C68-CA08-4A86-B5FD-86B78D07CF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8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6C68-CA08-4A86-B5FD-86B78D07CF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1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779B-91D4-4A55-B7D5-9DC260EC70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3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6C68-CA08-4A86-B5FD-86B78D07CF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94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6C68-CA08-4A86-B5FD-86B78D07CF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71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6C68-CA08-4A86-B5FD-86B78D07CF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2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6C68-CA08-4A86-B5FD-86B78D07CF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9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6C68-CA08-4A86-B5FD-86B78D07CF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90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6C68-CA08-4A86-B5FD-86B78D07CF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4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6C68-CA08-4A86-B5FD-86B78D07CF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7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2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2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445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34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4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24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0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7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8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1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6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1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6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55D9-6258-47A5-91BA-37E1B9A1865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BA55D9-6258-47A5-91BA-37E1B9A1865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568C2AC-62C0-45D3-9BF8-F8DFEC43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8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g"/><Relationship Id="rId12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9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</a:t>
            </a:fld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618838" y="918800"/>
            <a:ext cx="10963561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সম্মানিত শিক্ষকমণ্ডলীর জন্য, বিধায় স্লাইডটি হাইড করে রাখা হয়েছে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।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839" y="2772354"/>
            <a:ext cx="10963561" cy="34778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slide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মণ্ডলী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শিক্ষকমণ্ডলী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প্রয়োজনবোধে তার নিজস্ব কৌশল প্রয়োগ করতে পারবেন । </a:t>
            </a:r>
            <a:endParaRPr lang="en-US" sz="4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5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52745172"/>
              </p:ext>
            </p:extLst>
          </p:nvPr>
        </p:nvGraphicFramePr>
        <p:xfrm>
          <a:off x="1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78" y="1297563"/>
            <a:ext cx="2646652" cy="1246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953" y="5715866"/>
            <a:ext cx="2579977" cy="1142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79" y="4267198"/>
            <a:ext cx="2646652" cy="1201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5" y="2791258"/>
            <a:ext cx="2744067" cy="1229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5" y="43944"/>
            <a:ext cx="2646652" cy="1209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9534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03" y="-157236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356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4507" y="4928838"/>
            <a:ext cx="8029080" cy="112671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স্তম্ভ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07" y="443123"/>
            <a:ext cx="3562012" cy="41097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56" y="-127646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9534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646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56" y="5508067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52" y="443123"/>
            <a:ext cx="3615923" cy="4109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284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09" y="1385456"/>
            <a:ext cx="5638800" cy="3297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6817" y="4826769"/>
            <a:ext cx="704305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ইসলামের </a:t>
            </a:r>
            <a:r>
              <a:rPr lang="bn-IN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স্তম্ভ</a:t>
            </a:r>
            <a:r>
              <a:rPr lang="bn-IN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লিখ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69832" y="2962491"/>
            <a:ext cx="6262259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6640" y="2619249"/>
            <a:ext cx="5575774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3" y="5486089"/>
            <a:ext cx="10607883" cy="1419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8310" y="-480365"/>
            <a:ext cx="12002038" cy="1419008"/>
          </a:xfrm>
          <a:prstGeom prst="rect">
            <a:avLst/>
          </a:prstGeom>
        </p:spPr>
      </p:pic>
      <p:sp>
        <p:nvSpPr>
          <p:cNvPr id="9" name="24-Point Star 8"/>
          <p:cNvSpPr/>
          <p:nvPr/>
        </p:nvSpPr>
        <p:spPr>
          <a:xfrm>
            <a:off x="8530347" y="2817630"/>
            <a:ext cx="2422118" cy="2424992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556989" y="1117980"/>
            <a:ext cx="2137192" cy="13116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89514" y="595743"/>
            <a:ext cx="3913909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0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5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9257" y="83277"/>
            <a:ext cx="3724390" cy="75350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 ওয়াক্ত সালাতের নাম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56" y="-127646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9534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646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56" y="5508067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/>
          <p:cNvSpPr/>
          <p:nvPr/>
        </p:nvSpPr>
        <p:spPr>
          <a:xfrm>
            <a:off x="5500271" y="2435539"/>
            <a:ext cx="2294614" cy="203708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ওয়াক্ত সালাতের নাম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57640" y="1903191"/>
            <a:ext cx="2161309" cy="2004123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যোহর </a:t>
            </a:r>
            <a:endParaRPr lang="en-US" sz="5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97255" y="245431"/>
            <a:ext cx="2161309" cy="200412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ফজর 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42338" y="1588121"/>
            <a:ext cx="2161309" cy="20041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এশা </a:t>
            </a:r>
            <a:endParaRPr lang="en-US" sz="6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55311" y="4383734"/>
            <a:ext cx="2161309" cy="20041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আসর </a:t>
            </a:r>
            <a:endParaRPr lang="en-US" sz="5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49616" y="4215299"/>
            <a:ext cx="2161309" cy="200412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মাগরিব 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2152456">
            <a:off x="7708250" y="1681905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7033812">
            <a:off x="8359405" y="4001098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1140399">
            <a:off x="6033728" y="5202724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5609155">
            <a:off x="3999669" y="3646351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9327006">
            <a:off x="4936271" y="1312097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56" y="-127646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9534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646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56" y="5508067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094821" y="-9704"/>
            <a:ext cx="6095706" cy="75350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 ওয়াক্ত সালাতের সময়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-26602" y="1354121"/>
            <a:ext cx="2833141" cy="191543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ফজর</a:t>
            </a:r>
            <a:endParaRPr lang="en-US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2937261" y="1370014"/>
            <a:ext cx="8955920" cy="13116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সুবহে সাদিক থেকে সূর্যোদয়ের পূর্ব পর্যন্ত ফজরের সালাতের সময়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9503765" y="3588583"/>
            <a:ext cx="2637890" cy="1915432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যোহর </a:t>
            </a:r>
            <a:endParaRPr lang="en-US" sz="7200" dirty="0"/>
          </a:p>
        </p:txBody>
      </p:sp>
      <p:sp>
        <p:nvSpPr>
          <p:cNvPr id="15" name="TextBox 14"/>
          <p:cNvSpPr txBox="1"/>
          <p:nvPr/>
        </p:nvSpPr>
        <p:spPr>
          <a:xfrm>
            <a:off x="1389968" y="3588583"/>
            <a:ext cx="7970103" cy="2953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সূর্য মাথার উপর থেকে পশ্চিম দিকে একটু ঢলে পড়ে তখন থেকে যোহরের ওয়াক্ত শুরু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 ছায়া বাদে কোন বস্তুর ছায়া দ্বিগুণ হয়া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পর্যন্ত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যোহরের সালাতের সময় থাকে ।</a:t>
            </a:r>
          </a:p>
        </p:txBody>
      </p:sp>
    </p:spTree>
    <p:extLst>
      <p:ext uri="{BB962C8B-B14F-4D97-AF65-F5344CB8AC3E}">
        <p14:creationId xmlns:p14="http://schemas.microsoft.com/office/powerpoint/2010/main" val="17294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56" y="-127646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9534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646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56" y="5508067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 Diagonal Corner Rectangle 11"/>
          <p:cNvSpPr/>
          <p:nvPr/>
        </p:nvSpPr>
        <p:spPr>
          <a:xfrm>
            <a:off x="117421" y="1279185"/>
            <a:ext cx="2833141" cy="1915432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আসর</a:t>
            </a:r>
            <a:r>
              <a:rPr lang="en-US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3217885" y="-56445"/>
            <a:ext cx="7790761" cy="35526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prstTxWarp prst="textPlain">
              <a:avLst>
                <a:gd name="adj" fmla="val 48255"/>
              </a:avLst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যোহরের সময় শেষ হওয়ার সাথে সাথে আসরের সময় শুরু হয়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সূর্যাস্তের পূর্ব পর্যন্ত আসরের সালাতের সময় থাকে ।তবে সূর্য হলদ রং ধারণ করার পর সালাত আদায় করা মাকরুহ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9079952" y="3879589"/>
            <a:ext cx="2833141" cy="1915432"/>
          </a:xfrm>
          <a:prstGeom prst="round2Diag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মাগরিব</a:t>
            </a:r>
            <a:r>
              <a:rPr lang="en-US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/>
          </a:p>
        </p:txBody>
      </p:sp>
      <p:sp>
        <p:nvSpPr>
          <p:cNvPr id="15" name="TextBox 14"/>
          <p:cNvSpPr txBox="1"/>
          <p:nvPr/>
        </p:nvSpPr>
        <p:spPr>
          <a:xfrm>
            <a:off x="1424972" y="3879589"/>
            <a:ext cx="6864589" cy="269489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সূর্যাস্তের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পর থেকে মাগরিবের সময় শুরু হয়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পশ্চিম আকাশে লাল আভা বিলীন হওয়া পর সাদা আভা থাকা পর্যন্ত মাগরিবের সময় থাকে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8744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56" y="-127646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9534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646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56" y="5508067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 Diagonal Corner Rectangle 11"/>
          <p:cNvSpPr/>
          <p:nvPr/>
        </p:nvSpPr>
        <p:spPr>
          <a:xfrm>
            <a:off x="85657" y="2191872"/>
            <a:ext cx="2833141" cy="1915432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এশা </a:t>
            </a:r>
            <a:endParaRPr lang="en-US" sz="7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26811" y="1397786"/>
            <a:ext cx="8150525" cy="411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মাগরিবের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সময় শেষ হওয়ার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পর এশার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সময় শুরু হয়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সুবহে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সাদিকের পূর্ব পর্যন্ত এশার সালাতের সময় থাকে ।তবে মধ্য রাতের পূর্বে এশার সালাত আদায় করা উত্তম । </a:t>
            </a:r>
          </a:p>
        </p:txBody>
      </p:sp>
    </p:spTree>
    <p:extLst>
      <p:ext uri="{BB962C8B-B14F-4D97-AF65-F5344CB8AC3E}">
        <p14:creationId xmlns:p14="http://schemas.microsoft.com/office/powerpoint/2010/main" val="336674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64" y="2018957"/>
            <a:ext cx="4780687" cy="2729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4507" y="854248"/>
            <a:ext cx="2895600" cy="76944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723" y="5092001"/>
            <a:ext cx="662873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0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যোহর ও আসরের সালাতের সময়  লিখ ।</a:t>
            </a:r>
            <a:r>
              <a:rPr lang="en-US" sz="40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69832" y="2962491"/>
            <a:ext cx="6262259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6640" y="2619249"/>
            <a:ext cx="5575774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80" y="5428245"/>
            <a:ext cx="10012138" cy="1419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5126" y="-190586"/>
            <a:ext cx="11014365" cy="1419008"/>
          </a:xfrm>
          <a:prstGeom prst="rect">
            <a:avLst/>
          </a:prstGeom>
        </p:spPr>
      </p:pic>
      <p:sp>
        <p:nvSpPr>
          <p:cNvPr id="9" name="24-Point Star 8"/>
          <p:cNvSpPr/>
          <p:nvPr/>
        </p:nvSpPr>
        <p:spPr>
          <a:xfrm>
            <a:off x="8530347" y="2817630"/>
            <a:ext cx="2422118" cy="2424992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556989" y="1117980"/>
            <a:ext cx="2137192" cy="13116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56" y="-127646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9534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646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56" y="5508067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094821" y="-9704"/>
            <a:ext cx="6095706" cy="75350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 ওয়াক্ত সালাতের রাকাত ।</a:t>
            </a:r>
            <a:endParaRPr lang="en-US" sz="4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247562" y="1159249"/>
            <a:ext cx="2833141" cy="191543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ফজর</a:t>
            </a:r>
            <a:endParaRPr lang="en-US" sz="7200" dirty="0"/>
          </a:p>
        </p:txBody>
      </p:sp>
      <p:sp>
        <p:nvSpPr>
          <p:cNvPr id="14" name="Round Diagonal Corner Rectangle 13"/>
          <p:cNvSpPr/>
          <p:nvPr/>
        </p:nvSpPr>
        <p:spPr>
          <a:xfrm>
            <a:off x="1247562" y="3490126"/>
            <a:ext cx="2637890" cy="1915432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যোহর </a:t>
            </a:r>
            <a:endParaRPr lang="en-US" sz="7200" dirty="0"/>
          </a:p>
        </p:txBody>
      </p:sp>
      <p:sp>
        <p:nvSpPr>
          <p:cNvPr id="2" name="TextBox 1"/>
          <p:cNvSpPr txBox="1"/>
          <p:nvPr/>
        </p:nvSpPr>
        <p:spPr>
          <a:xfrm>
            <a:off x="4467069" y="1484388"/>
            <a:ext cx="7375161" cy="1446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ফজরের মোট ৪ রাকাত । ২ রাকাত সুন্নত  এবং ২ রাকাত ফরজ । </a:t>
            </a:r>
            <a:endParaRPr lang="en-US" sz="4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3191" y="3802984"/>
            <a:ext cx="7699039" cy="21236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4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যোহর  মোট ১০ রাকাত । ৪  রাকাত সুন্নত , ৪ রাকাত ফরজ এবং</a:t>
            </a:r>
            <a:r>
              <a:rPr lang="bn-IN" sz="44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রাকাত সুন্নত</a:t>
            </a:r>
            <a:r>
              <a:rPr lang="bn-IN" sz="44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  <p:bldP spid="2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56" y="-127646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9534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646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56" y="5508067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467069" y="1484388"/>
            <a:ext cx="7375161" cy="1446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ফজরের মোট ৮ রাকাত । ৪ রাকাত সুন্নত  এবং ৪ রাকাত ফরজ । </a:t>
            </a:r>
            <a:endParaRPr lang="en-US" sz="4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5129" y="3671522"/>
            <a:ext cx="7699039" cy="1446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যোহর  মোট ৫  রাকাত । ৩ রাকাত ফরজ এবং</a:t>
            </a:r>
            <a:r>
              <a:rPr lang="bn-IN" sz="4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রাকাত সুন্নত</a:t>
            </a:r>
            <a:r>
              <a:rPr lang="bn-IN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897836" y="1098546"/>
            <a:ext cx="2833141" cy="1915432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আসর</a:t>
            </a:r>
            <a:r>
              <a:rPr lang="en-US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766995" y="3334102"/>
            <a:ext cx="2833141" cy="1915432"/>
          </a:xfrm>
          <a:prstGeom prst="round2Diag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মাগরিব</a:t>
            </a:r>
            <a:r>
              <a:rPr lang="en-US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2679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" y="0"/>
            <a:ext cx="12192000" cy="7218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226" y="0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49" y="5334232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49" y="-194556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406" y="5330664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097" y="303505"/>
            <a:ext cx="12192000" cy="6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56" y="-127646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9534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646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56" y="5508067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294657" y="1731962"/>
            <a:ext cx="8372687" cy="25879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4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যোহর  মোট ১৩  রাকাত । ৪  রাকাত সুন্নত , ৪ রাকাত ফরজ ,২ রাকাত সুন্নত এবং ৩ রাকাত বিতর সালাত আদায় করা ওয়াজিব । </a:t>
            </a:r>
            <a:endParaRPr lang="en-US" sz="4400" b="1" dirty="0">
              <a:ln/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17421" y="2068203"/>
            <a:ext cx="2833141" cy="1915432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এশা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489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0326" y="2411183"/>
            <a:ext cx="996315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33895" indent="-533895">
              <a:buClr>
                <a:srgbClr val="0070C0"/>
              </a:buClr>
              <a:buFont typeface="+mj-lt"/>
              <a:buAutoNum type="arabicPeriod"/>
            </a:pPr>
            <a:r>
              <a:rPr lang="bn-IN" sz="36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r>
              <a:rPr lang="bn-BD" sz="36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শব্দের অর্থ কী?</a:t>
            </a:r>
          </a:p>
          <a:p>
            <a:pPr marL="533895" indent="-533895">
              <a:buClr>
                <a:srgbClr val="0070C0"/>
              </a:buClr>
              <a:buFont typeface="+mj-lt"/>
              <a:buAutoNum type="arabicPeriod"/>
            </a:pPr>
            <a:r>
              <a:rPr lang="bn-IN" sz="36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সালাত ইসলামের কততম স্তম্ভ?</a:t>
            </a:r>
            <a:endParaRPr lang="bn-BD" sz="36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33895" indent="-533895">
              <a:buClr>
                <a:srgbClr val="0070C0"/>
              </a:buClr>
              <a:buFont typeface="+mj-lt"/>
              <a:buAutoNum type="arabicPeriod"/>
            </a:pPr>
            <a:r>
              <a:rPr lang="bn-BD" sz="36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আল্লাহর নৈকট্য লাভের শ্রেষ্ঠ মাধ্যম কোনটি</a:t>
            </a:r>
            <a:r>
              <a:rPr lang="bn-BD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6309" y="983673"/>
            <a:ext cx="1641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2663">
            <a:off x="9453326" y="-495536"/>
            <a:ext cx="2576482" cy="3334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0424" flipH="1">
            <a:off x="245231" y="-244833"/>
            <a:ext cx="2541981" cy="3334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3793" flipH="1">
            <a:off x="74746" y="4098879"/>
            <a:ext cx="2541981" cy="3334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083">
            <a:off x="9453326" y="4025417"/>
            <a:ext cx="2576482" cy="33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 descr="E:\welcome notes\duplex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27" y="1391273"/>
            <a:ext cx="5865394" cy="31612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53344" y="0"/>
            <a:ext cx="3381055" cy="1488869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bn-BD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2362" y="4454887"/>
            <a:ext cx="7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ওয়াক্ত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9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84" y="-110836"/>
            <a:ext cx="12415838" cy="6968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7699" y="360219"/>
            <a:ext cx="4090555" cy="2216726"/>
          </a:xfrm>
          <a:prstGeom prst="downArrowCallout">
            <a:avLst>
              <a:gd name="adj1" fmla="val 16250"/>
              <a:gd name="adj2" fmla="val 29375"/>
              <a:gd name="adj3" fmla="val 25000"/>
              <a:gd name="adj4" fmla="val 649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  <a:scene3d>
              <a:camera prst="isometricOffAxis2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chemeClr val="accent4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নীতিবাক্য</a:t>
            </a:r>
            <a:endParaRPr lang="en-US" sz="7200" b="1" dirty="0">
              <a:ln/>
              <a:solidFill>
                <a:schemeClr val="accent4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5893" y="2576944"/>
            <a:ext cx="12318856" cy="20664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CanUp">
              <a:avLst>
                <a:gd name="adj" fmla="val 88678"/>
              </a:avLst>
            </a:prstTxWarp>
            <a:spAutoFit/>
          </a:bodyPr>
          <a:lstStyle/>
          <a:p>
            <a:pPr algn="ctr"/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ওয়াক্ত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নামায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পড়ার চেষ্টা করব 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31acc1d-0820-4a14-b693-cbc7528295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2" y="0"/>
            <a:ext cx="12095018" cy="693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667991" y="2313482"/>
            <a:ext cx="4953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8874"/>
            <a:ext cx="12192000" cy="236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09"/>
          <p:cNvSpPr>
            <a:spLocks noChangeArrowheads="1" noChangeShapeType="1" noTextEdit="1"/>
          </p:cNvSpPr>
          <p:nvPr/>
        </p:nvSpPr>
        <p:spPr bwMode="auto">
          <a:xfrm rot="404951">
            <a:off x="3212634" y="4066798"/>
            <a:ext cx="5162006" cy="249652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bn-BD" sz="2025" b="1" kern="10" spc="5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025" b="1" kern="10" spc="5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996" y="1049312"/>
            <a:ext cx="7166265" cy="20515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60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07" y="-42948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49" y="5334232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585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406" y="5330664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16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Ribbon 5"/>
          <p:cNvSpPr/>
          <p:nvPr/>
        </p:nvSpPr>
        <p:spPr>
          <a:xfrm>
            <a:off x="4343400" y="203427"/>
            <a:ext cx="4267200" cy="1303908"/>
          </a:xfrm>
          <a:prstGeom prst="ribbon">
            <a:avLst>
              <a:gd name="adj1" fmla="val 15517"/>
              <a:gd name="adj2" fmla="val 693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6317" y="1677778"/>
            <a:ext cx="704233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কুতুবী</a:t>
            </a:r>
            <a:endParaRPr lang="bn-BD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 নাম্বারঃ ০১৮১৬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৮৩০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২৪৯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mdshahjahankutuby@gmail.com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085"/>
            <a:ext cx="4128655" cy="40031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4706317" y="5042118"/>
            <a:ext cx="63483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ফাজিল মাদ্‌রাসা</a:t>
            </a:r>
            <a:endParaRPr lang="en-US" sz="4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>
              <a:ln/>
              <a:solidFill>
                <a:srgbClr val="00B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07" y="-42948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49" y="5334232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585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406" y="5330664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18" y="4865387"/>
            <a:ext cx="1765873" cy="1834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6641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86" y="1345226"/>
            <a:ext cx="4084553" cy="4457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Documents and Settings\Administrator\Desktop\111\muslims-offering-namaz-at1109090946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5750" y="1462449"/>
            <a:ext cx="4039584" cy="44370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433012" y="148600"/>
            <a:ext cx="5325976" cy="1015663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b="1" dirty="0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dirty="0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6000" b="1" dirty="0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000" b="1" dirty="0">
              <a:ln/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07" y="-42948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49" y="5334232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585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406" y="5330664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24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21" y="2887858"/>
            <a:ext cx="4570186" cy="4054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29" y="-491871"/>
            <a:ext cx="4608202" cy="3816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796" y="-399605"/>
            <a:ext cx="4588806" cy="3724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07" y="-42948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49" y="5334232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585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406" y="5330664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87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23318" y="1984816"/>
            <a:ext cx="6019800" cy="64556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ওয়াল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4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bn-IN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7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ln/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 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95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95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17970" y="4997287"/>
            <a:ext cx="4426061" cy="1663909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7544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57175" indent="-257175">
              <a:spcBef>
                <a:spcPct val="20000"/>
              </a:spcBef>
              <a:defRPr/>
            </a:pPr>
            <a:r>
              <a:rPr lang="en-US" sz="111075" b="1" spc="38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সলাতের</a:t>
            </a:r>
            <a:r>
              <a:rPr lang="en-US" sz="111075" b="1" spc="38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75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111075" b="1" spc="38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111075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75" b="1" spc="38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111075" b="1" spc="38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1075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endParaRPr lang="en-US" sz="72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34" y="1821450"/>
            <a:ext cx="3287012" cy="3658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490" y="0"/>
            <a:ext cx="1765873" cy="1834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127" y="4997287"/>
            <a:ext cx="1765873" cy="1834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97287"/>
            <a:ext cx="1765873" cy="1834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765873" cy="1834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Horizontal Scroll 20"/>
          <p:cNvSpPr/>
          <p:nvPr/>
        </p:nvSpPr>
        <p:spPr>
          <a:xfrm>
            <a:off x="3886205" y="101045"/>
            <a:ext cx="4489950" cy="1444289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799" y="1462449"/>
            <a:ext cx="8649326" cy="3731452"/>
          </a:xfrm>
          <a:prstGeom prst="rect">
            <a:avLst/>
          </a:prstGeom>
          <a:noFill/>
        </p:spPr>
        <p:txBody>
          <a:bodyPr wrap="square" lIns="94914" tIns="47457" rIns="94914" bIns="474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62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625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bn-IN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  <a:endParaRPr lang="bn-BD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সালাতের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ওয়াক্ত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ওয়াক্ত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07" y="-42948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49" y="5334232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585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406" y="5330664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154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864" y="-18412"/>
            <a:ext cx="52870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শাব্দিক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অর্থঃ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6321" y="1064245"/>
            <a:ext cx="3747600" cy="39014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ar-SA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صلاة </a:t>
            </a:r>
            <a:r>
              <a:rPr lang="en-US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n-IN" sz="4000" b="1" dirty="0" smtClean="0">
                <a:ea typeface="Times New Roman" panose="02020603050405020304" pitchFamily="18" charset="0"/>
                <a:cs typeface="NikoshBAN" panose="02000000000000000000" pitchFamily="2" charset="0"/>
              </a:rPr>
              <a:t>আরবি </a:t>
            </a:r>
            <a:r>
              <a:rPr lang="bn-IN" sz="4000" b="1" dirty="0">
                <a:ea typeface="Times New Roman" panose="02020603050405020304" pitchFamily="18" charset="0"/>
                <a:cs typeface="NikoshBAN" panose="02000000000000000000" pitchFamily="2" charset="0"/>
              </a:rPr>
              <a:t>শব্দ</a:t>
            </a:r>
            <a:r>
              <a:rPr lang="bn-IN" sz="4000" b="1" dirty="0" smtClean="0"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55168" y="3058660"/>
            <a:ext cx="4011914" cy="218730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400" b="1" dirty="0" err="1" smtClean="0">
                <a:ea typeface="Times New Roman" panose="02020603050405020304" pitchFamily="18" charset="0"/>
                <a:cs typeface="NikoshBAN" panose="02000000000000000000" pitchFamily="2" charset="0"/>
              </a:rPr>
              <a:t>সালাত</a:t>
            </a:r>
            <a:r>
              <a:rPr lang="en-US" sz="4400" b="1" dirty="0" smtClean="0"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a typeface="Times New Roman" panose="02020603050405020304" pitchFamily="18" charset="0"/>
                <a:cs typeface="NikoshBAN" panose="02000000000000000000" pitchFamily="2" charset="0"/>
              </a:rPr>
              <a:t>মানে</a:t>
            </a:r>
            <a:r>
              <a:rPr lang="en-US" sz="4400" b="1" dirty="0" smtClean="0"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ea typeface="Times New Roman" panose="02020603050405020304" pitchFamily="18" charset="0"/>
                <a:cs typeface="NikoshBAN" panose="02000000000000000000" pitchFamily="2" charset="0"/>
              </a:rPr>
              <a:t>......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ea typeface="Times New Roman" panose="02020603050405020304" pitchFamily="18" charset="0"/>
                <a:cs typeface="NikoshBAN" panose="02000000000000000000" pitchFamily="2" charset="0"/>
              </a:rPr>
              <a:t>নামায</a:t>
            </a:r>
            <a:r>
              <a:rPr lang="en-US" sz="4400" b="1" dirty="0" smtClean="0"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bn-IN" sz="4400" b="1" dirty="0" smtClean="0"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IN" sz="4400" b="1" dirty="0" smtClean="0"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00" y="1767897"/>
            <a:ext cx="6399840" cy="357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56" y="-127646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9534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" y="-234283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55" y="5245966"/>
            <a:ext cx="1533993" cy="16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545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889</TotalTime>
  <Words>467</Words>
  <Application>Microsoft Office PowerPoint</Application>
  <PresentationFormat>Widescreen</PresentationFormat>
  <Paragraphs>100</Paragraphs>
  <Slides>24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NikoshBAN</vt:lpstr>
      <vt:lpstr>Shonar Bangla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ASUS-PC</cp:lastModifiedBy>
  <cp:revision>128</cp:revision>
  <dcterms:created xsi:type="dcterms:W3CDTF">2016-12-05T03:25:46Z</dcterms:created>
  <dcterms:modified xsi:type="dcterms:W3CDTF">2020-03-09T07:05:09Z</dcterms:modified>
</cp:coreProperties>
</file>