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8"/>
  </p:notesMasterIdLst>
  <p:sldIdLst>
    <p:sldId id="307" r:id="rId2"/>
    <p:sldId id="325" r:id="rId3"/>
    <p:sldId id="326" r:id="rId4"/>
    <p:sldId id="327" r:id="rId5"/>
    <p:sldId id="287" r:id="rId6"/>
    <p:sldId id="266" r:id="rId7"/>
    <p:sldId id="267" r:id="rId8"/>
    <p:sldId id="293" r:id="rId9"/>
    <p:sldId id="328" r:id="rId10"/>
    <p:sldId id="315" r:id="rId11"/>
    <p:sldId id="316" r:id="rId12"/>
    <p:sldId id="313" r:id="rId13"/>
    <p:sldId id="317" r:id="rId14"/>
    <p:sldId id="272" r:id="rId15"/>
    <p:sldId id="318" r:id="rId16"/>
    <p:sldId id="319" r:id="rId17"/>
    <p:sldId id="320" r:id="rId18"/>
    <p:sldId id="303" r:id="rId19"/>
    <p:sldId id="321" r:id="rId20"/>
    <p:sldId id="305" r:id="rId21"/>
    <p:sldId id="323" r:id="rId22"/>
    <p:sldId id="276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A1874-00D9-4B22-85F0-5B27CD1D181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F063-D921-4288-A09C-078C25CD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5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668F-7C47-4528-849A-E20217688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6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1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34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5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572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4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3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9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0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2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2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5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9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CEC2-BE4D-4992-850D-E476537A976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9094C1-E470-4F1E-ADA6-464E46B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0208" y="0"/>
            <a:ext cx="3834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জায়নামাযের দোয়া 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3121" y="1850673"/>
            <a:ext cx="7971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r"/>
            <a:r>
              <a:rPr lang="ar-SA" sz="54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اني وجهت وجهي للذي فطر السماوات و الارض حنيفا وما انا من المشركين </a:t>
            </a:r>
            <a:endParaRPr lang="bn-IN" sz="5400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5" y="1314602"/>
            <a:ext cx="4375337" cy="524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0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934" y="0"/>
            <a:ext cx="3934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সালাতের</a:t>
            </a:r>
            <a:r>
              <a:rPr lang="en-US" sz="4800" b="1" dirty="0" smtClean="0"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নিয়ত</a:t>
            </a:r>
            <a:r>
              <a:rPr lang="en-US" sz="4800" b="1" dirty="0" err="1"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898" y="2027965"/>
            <a:ext cx="7426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600" b="1" dirty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نويت ان اصلى لله تعالى ركعتى صلوة </a:t>
            </a:r>
            <a:r>
              <a:rPr lang="ar-SA" sz="3600" b="1" dirty="0" smtClean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الفجر </a:t>
            </a:r>
            <a:r>
              <a:rPr lang="ar-SA" sz="3600" b="1" dirty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سنة رسول الله تعالى متوجها الى جهة الكعبة الشريفة الله اكبر</a:t>
            </a:r>
            <a:r>
              <a:rPr lang="bn-IN" sz="20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46802" y="4403417"/>
            <a:ext cx="7426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b="1" dirty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نويت ان اصلى لله تعالى ركعتى صلوة </a:t>
            </a:r>
            <a:r>
              <a:rPr lang="ar-SA" sz="4000" b="1" dirty="0" smtClean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الفجر  فرض الله </a:t>
            </a:r>
            <a:r>
              <a:rPr lang="ar-SA" sz="4000" b="1" dirty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تعالى متوجها الى جهة الكعبة الشريفة الله اكبر</a:t>
            </a:r>
            <a:r>
              <a:rPr lang="bn-IN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1084329"/>
            <a:ext cx="3477491" cy="269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8" y="3990109"/>
            <a:ext cx="3480521" cy="276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81177" y="541099"/>
            <a:ext cx="5408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362" y="1333778"/>
            <a:ext cx="789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ফজরের দু-রাকাত সুন্নত ও ফরজ সালাতের নিয়ত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5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6451" y="0"/>
            <a:ext cx="4089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তাকবিরে তাহরিমা 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002"/>
            <a:ext cx="3422072" cy="2318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3422072" y="911633"/>
            <a:ext cx="8134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الله </a:t>
            </a:r>
            <a:r>
              <a:rPr lang="ar-SA" sz="3600" b="1" dirty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اكبر</a:t>
            </a:r>
            <a:r>
              <a:rPr lang="ar-SA" sz="4000" b="1" dirty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bn-IN" sz="4000" b="1" dirty="0" smtClean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bn-IN" sz="40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পুরুষ </a:t>
            </a:r>
            <a:r>
              <a:rPr lang="bn-IN" sz="40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দুই হাত কানের লতি পর্যন্ত এবং মহিলা দু-কাঁধ পর্যন্ত  হাত তুলে </a:t>
            </a:r>
            <a:r>
              <a:rPr lang="bn-IN" sz="40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 বাঁধবে।</a:t>
            </a:r>
            <a:endParaRPr lang="bn-IN" sz="40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2463" t="454" r="1"/>
          <a:stretch/>
        </p:blipFill>
        <p:spPr>
          <a:xfrm>
            <a:off x="5913816" y="2732703"/>
            <a:ext cx="3387031" cy="406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" y="2732703"/>
            <a:ext cx="3413247" cy="412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457262" y="3219379"/>
            <a:ext cx="22701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পুরুষ নাভীর নিচে </a:t>
            </a:r>
            <a:r>
              <a:rPr lang="bn-IN" sz="3600" b="1" dirty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বাম </a:t>
            </a:r>
            <a:r>
              <a:rPr lang="bn-IN" sz="36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হাতের উপর </a:t>
            </a:r>
            <a:r>
              <a:rPr lang="bn-IN" sz="3600" b="1" dirty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ডান</a:t>
            </a:r>
            <a:r>
              <a:rPr lang="bn-IN" sz="36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হাতের কবজি চেপে ধরবে ।</a:t>
            </a:r>
            <a:endParaRPr lang="bn-IN" sz="40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87300" y="3219379"/>
            <a:ext cx="23816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মহিলা বুকের উপর</a:t>
            </a:r>
            <a:r>
              <a:rPr lang="bn-IN" sz="3600" b="1" dirty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বান হাতের </a:t>
            </a:r>
            <a:r>
              <a:rPr lang="bn-IN" sz="3600" b="1" dirty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উপর </a:t>
            </a:r>
            <a:r>
              <a:rPr lang="bn-IN" sz="36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ডান হাত রাকবে ।</a:t>
            </a:r>
            <a:endParaRPr lang="bn-IN" sz="40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149" y="1605251"/>
            <a:ext cx="7669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333333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r"/>
            <a:r>
              <a:rPr lang="ar-SA" sz="2800" b="1" dirty="0"/>
              <a:t> </a:t>
            </a:r>
            <a:r>
              <a:rPr lang="ar-SA" sz="5400" b="1" dirty="0"/>
              <a:t>سُبْحَانَكَ </a:t>
            </a:r>
            <a:r>
              <a:rPr lang="ar-SA" sz="5400" b="1" dirty="0" smtClean="0"/>
              <a:t>اللَّهُمَّ </a:t>
            </a:r>
            <a:r>
              <a:rPr lang="ar-SA" sz="5400" b="1" dirty="0"/>
              <a:t>وَبِحَمْدِكَ وَتَبَارَكَ اسْمُكَ وَتَعَالَى جَدُّكَ وَلا إلَهَ غَيْرُكَ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4457316" y="-7772"/>
            <a:ext cx="2593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ছানা</a:t>
            </a:r>
            <a:r>
              <a:rPr lang="en-US" sz="48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149" y="968143"/>
            <a:ext cx="4960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তারপর ছানা পড়বে............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431" y="4628958"/>
            <a:ext cx="11372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ছানা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আউযুবিল্লাহ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ফাতেহা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রুকুতে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8955" y="0"/>
            <a:ext cx="4173044" cy="3728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0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8234" y="5301438"/>
            <a:ext cx="3268899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ছানা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মুখুস্ত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8234" y="616014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40" y="2619249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7" y="5774721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87548" y="-113761"/>
            <a:ext cx="12002038" cy="1419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6527" y="996895"/>
            <a:ext cx="3878928" cy="43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7316" y="-7772"/>
            <a:ext cx="3456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রুকুর তাসবিহ 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149" y="968143"/>
            <a:ext cx="6263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الله </a:t>
            </a:r>
            <a:r>
              <a:rPr lang="ar-SA" sz="4000" b="1" dirty="0" smtClean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اكبر</a:t>
            </a:r>
            <a:r>
              <a:rPr lang="bn-IN" sz="4000" b="1" dirty="0" smtClean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   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 রুকুতে যাবে ............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601" y="2359140"/>
            <a:ext cx="7536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রুকুতে </a:t>
            </a:r>
            <a:r>
              <a:rPr lang="bn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দোয়াটি তিন বা তার অধিক </a:t>
            </a:r>
            <a:r>
              <a:rPr lang="bn-IN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করবে ।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8379" y="4348842"/>
            <a:ext cx="52032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>
                <a:latin typeface="NikoshBAN" panose="02000000000000000000" pitchFamily="2" charset="0"/>
              </a:rPr>
              <a:t>سبحان ربي </a:t>
            </a:r>
            <a:r>
              <a:rPr lang="ar-SA" sz="6000" b="1" dirty="0" smtClean="0">
                <a:latin typeface="NikoshBAN" panose="02000000000000000000" pitchFamily="2" charset="0"/>
              </a:rPr>
              <a:t>العظيم</a:t>
            </a:r>
            <a:endParaRPr lang="en-US" sz="6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2" y="1200578"/>
            <a:ext cx="3402843" cy="4285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67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1775" y="-7772"/>
            <a:ext cx="4437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তাসমি ও তাহমিদ  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1775" y="1920911"/>
            <a:ext cx="4998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রুকু হতে </a:t>
            </a:r>
            <a:r>
              <a:rPr lang="ar-SA" sz="4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سمع الله لمن </a:t>
            </a:r>
            <a:r>
              <a:rPr lang="ar-SA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حمده</a:t>
            </a:r>
            <a:r>
              <a:rPr lang="bn-IN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 সোজা দাঁড়াবে ......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4712" y="5203007"/>
            <a:ext cx="51908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</a:t>
            </a:r>
            <a:r>
              <a:rPr lang="bn-IN" sz="40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"</a:t>
            </a:r>
            <a:r>
              <a:rPr lang="ar-SA" sz="40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ربنا ولك </a:t>
            </a:r>
            <a:r>
              <a:rPr lang="ar-SA" sz="4000" b="1" dirty="0" smtClean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الحمد</a:t>
            </a:r>
            <a:r>
              <a:rPr lang="bn-IN" sz="4000" b="1" dirty="0" smtClean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accent6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bn-IN" sz="4000" dirty="0" smtClean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লবে। 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n-IN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823225"/>
            <a:ext cx="3224935" cy="351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0790" y="1446663"/>
            <a:ext cx="2792866" cy="3469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7316" y="-7772"/>
            <a:ext cx="4041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সিজদার তাসবিহ 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58755"/>
            <a:ext cx="7763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الله </a:t>
            </a:r>
            <a:r>
              <a:rPr lang="ar-SA" sz="4000" b="1" dirty="0" smtClean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اكبر</a:t>
            </a:r>
            <a:r>
              <a:rPr lang="bn-IN" sz="4000" b="1" dirty="0" smtClean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   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 সিজদায়  যাবে,  প্রথমে মাটিতে দু-পা ,পরে দু-হাত ,এরপর নাক ও কপাল রাখবে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891638" y="4884131"/>
            <a:ext cx="7921153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bn-IN" sz="40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সিজদায় গিয়ে বলবেঃ (</a:t>
            </a:r>
            <a:r>
              <a:rPr lang="ar-SA" sz="4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سبحان ربي </a:t>
            </a:r>
            <a:r>
              <a:rPr lang="ar-SA" sz="48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الاعلي</a:t>
            </a:r>
            <a:r>
              <a:rPr lang="bn-IN" sz="4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। এই দোয়াটি তিনবার বলা সুন্নত।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45" y="810967"/>
            <a:ext cx="3803546" cy="3750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6" y="3599936"/>
            <a:ext cx="3430067" cy="3057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8919" y="666038"/>
            <a:ext cx="6913419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bn-IN" sz="40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রুকু ,সিজদা শেষ করে বসবে এবং তাশাহুদ পাঠ করবে .........। 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116"/>
            <a:ext cx="3887585" cy="427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87585" y="-82480"/>
            <a:ext cx="3400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তাশাহুদ পাঠ  </a:t>
            </a:r>
            <a:endParaRPr lang="en-US" sz="4800" dirty="0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25" y="1848364"/>
            <a:ext cx="6865775" cy="4514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9" y="989116"/>
            <a:ext cx="3946644" cy="525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54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7425" y="767705"/>
            <a:ext cx="870727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bn-IN" sz="4000" b="1" dirty="0" smtClean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তাশাহুদ পাড়া শেষ হলে</a:t>
            </a:r>
            <a:r>
              <a:rPr lang="bn-IN" sz="4000" b="1" dirty="0">
                <a:solidFill>
                  <a:schemeClr val="accent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দরুদ </a:t>
            </a:r>
            <a:r>
              <a:rPr lang="bn-IN" sz="4000" b="1" dirty="0" smtClean="0">
                <a:solidFill>
                  <a:schemeClr val="accent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শরিফ পড়বে .........</a:t>
            </a:r>
            <a:r>
              <a:rPr lang="bn-IN" sz="4000" b="1" dirty="0" smtClean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3376" y="-63117"/>
            <a:ext cx="75745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দরুদ শরিফ ও দোয়ায়ে মাছুরা  পাঠ  </a:t>
            </a:r>
            <a:endParaRPr lang="en-US" sz="4800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45" y="1667435"/>
            <a:ext cx="6969455" cy="27420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984516"/>
            <a:ext cx="7424382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bn-IN" sz="4400" b="1" dirty="0" smtClean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এরপর </a:t>
            </a:r>
            <a:r>
              <a:rPr lang="bn-IN" sz="4400" b="1" dirty="0">
                <a:solidFill>
                  <a:schemeClr val="accent4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দোয়ায়ে মাছুরা</a:t>
            </a:r>
            <a:r>
              <a:rPr lang="bn-IN" sz="4400" b="1" dirty="0" smtClean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accent4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পড়বে .........</a:t>
            </a:r>
            <a:r>
              <a:rPr lang="bn-IN" sz="4400" b="1" dirty="0" smtClean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8" y="4863968"/>
            <a:ext cx="11315374" cy="199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3" y="604007"/>
            <a:ext cx="4421318" cy="338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4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3/9/2020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7763" y="6586559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2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/>
        </p:blipFill>
        <p:spPr>
          <a:xfrm>
            <a:off x="0" y="0"/>
            <a:ext cx="12192000" cy="67333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 descr="bismillahirrahmanirrahim___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1" y="387928"/>
            <a:ext cx="8769927" cy="241736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28" y="1064414"/>
            <a:ext cx="787475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lnSpc>
                <a:spcPct val="107000"/>
              </a:lnSpc>
              <a:spcAft>
                <a:spcPts val="750"/>
              </a:spcAft>
            </a:pPr>
            <a:r>
              <a:rPr lang="bn-IN" sz="4000" b="1" dirty="0">
                <a:solidFill>
                  <a:schemeClr val="accent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দরুদ </a:t>
            </a:r>
            <a:r>
              <a:rPr lang="bn-IN" sz="4000" b="1" dirty="0" smtClean="0">
                <a:solidFill>
                  <a:schemeClr val="accent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শরিফ ও </a:t>
            </a:r>
            <a:r>
              <a:rPr lang="bn-IN" sz="3600" b="1" dirty="0">
                <a:solidFill>
                  <a:schemeClr val="accent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দোয়ায়ে মাছুরা</a:t>
            </a:r>
            <a:r>
              <a:rPr lang="bn-IN" sz="36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accent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পড়ার পর ...  </a:t>
            </a:r>
            <a:endParaRPr lang="en-US" sz="3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8" y="161771"/>
            <a:ext cx="5108812" cy="3335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3831215"/>
            <a:ext cx="5638800" cy="3026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7161" y="-16196"/>
            <a:ext cx="2121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সালাম 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408" y="2256367"/>
            <a:ext cx="58689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السلام عليكم و رحمة الله </a:t>
            </a:r>
            <a:endParaRPr lang="en-US" sz="28700" dirty="0"/>
          </a:p>
        </p:txBody>
      </p:sp>
      <p:sp>
        <p:nvSpPr>
          <p:cNvPr id="7" name="Rectangle 6"/>
          <p:cNvSpPr/>
          <p:nvPr/>
        </p:nvSpPr>
        <p:spPr>
          <a:xfrm>
            <a:off x="5850340" y="4498274"/>
            <a:ext cx="6096000" cy="20574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base">
              <a:lnSpc>
                <a:spcPct val="107000"/>
              </a:lnSpc>
              <a:spcAft>
                <a:spcPts val="750"/>
              </a:spcAft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প্রথমে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ডান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দিকে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দিকে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সালাম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ফিরিয়ে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সালাত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2695" y="843925"/>
            <a:ext cx="787475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lnSpc>
                <a:spcPct val="107000"/>
              </a:lnSpc>
              <a:spcAft>
                <a:spcPts val="750"/>
              </a:spcAft>
            </a:pPr>
            <a:r>
              <a:rPr lang="bn-IN" sz="4000" b="1" dirty="0" smtClean="0">
                <a:solidFill>
                  <a:schemeClr val="accent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সালাম শেষ হলে মুনাজাত করবে ......... </a:t>
            </a:r>
            <a:endParaRPr lang="en-US" sz="3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1185" y="12928"/>
            <a:ext cx="2626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মুনাজাত  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6685" y="4632303"/>
            <a:ext cx="86453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ربنا تقبل منا انك انت السميع العليم – </a:t>
            </a:r>
          </a:p>
          <a:p>
            <a:r>
              <a:rPr lang="ar-SA" sz="5400" b="1" dirty="0" smtClean="0">
                <a:solidFill>
                  <a:srgbClr val="333333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وتب علينا انك انت التواب الرحيم - </a:t>
            </a:r>
            <a:endParaRPr lang="en-US" sz="28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853" y="642147"/>
            <a:ext cx="3302758" cy="2292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47" y="1736318"/>
            <a:ext cx="3987777" cy="2577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3" y="4203511"/>
            <a:ext cx="3683054" cy="243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1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4508" y="731717"/>
            <a:ext cx="2895600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7303" y="4934040"/>
            <a:ext cx="888613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 smtClean="0"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cs typeface="NikoshBAN" panose="02000000000000000000" pitchFamily="2" charset="0"/>
              </a:rPr>
              <a:t>জন</a:t>
            </a:r>
            <a:r>
              <a:rPr lang="en-US" sz="4000" b="1" dirty="0" smtClean="0"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cs typeface="NikoshBAN" panose="02000000000000000000" pitchFamily="2" charset="0"/>
              </a:rPr>
              <a:t>অপর</a:t>
            </a:r>
            <a:r>
              <a:rPr lang="en-US" sz="4000" b="1" dirty="0" smtClean="0"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cs typeface="NikoshBAN" panose="02000000000000000000" pitchFamily="2" charset="0"/>
              </a:rPr>
              <a:t>জনকে</a:t>
            </a:r>
            <a:r>
              <a:rPr lang="en-US" sz="4000" b="1" dirty="0" smtClean="0"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cs typeface="NikoshBAN" panose="02000000000000000000" pitchFamily="2" charset="0"/>
              </a:rPr>
              <a:t>তাশাহুদ</a:t>
            </a:r>
            <a:r>
              <a:rPr lang="en-US" sz="4000" b="1" dirty="0" smtClean="0"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cs typeface="NikoshBAN" panose="02000000000000000000" pitchFamily="2" charset="0"/>
              </a:rPr>
              <a:t>শুনাও</a:t>
            </a:r>
            <a:r>
              <a:rPr lang="en-US" sz="4000" b="1" dirty="0" smtClean="0">
                <a:cs typeface="NikoshBAN" panose="02000000000000000000" pitchFamily="2" charset="0"/>
              </a:rPr>
              <a:t>। </a:t>
            </a:r>
            <a:endParaRPr lang="en-US" sz="4000" b="1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13692" y="2814804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49932" y="2755222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7" y="5438991"/>
            <a:ext cx="11069783" cy="1419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0162" y="-221243"/>
            <a:ext cx="11014365" cy="1419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3254" y="666558"/>
            <a:ext cx="3318106" cy="50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1448" y="1864395"/>
            <a:ext cx="8599998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3600" b="1" dirty="0" err="1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সালাত</a:t>
            </a:r>
            <a:r>
              <a:rPr lang="en-US" sz="3600" b="1" dirty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আদায়</a:t>
            </a:r>
            <a:r>
              <a:rPr lang="en-US" sz="3600" b="1" dirty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কালে</a:t>
            </a:r>
            <a:r>
              <a:rPr lang="en-US" sz="3600" b="1" dirty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প্রথমে</a:t>
            </a:r>
            <a:r>
              <a:rPr lang="en-US" sz="3600" b="1" dirty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একনিষ্ঠ</a:t>
            </a:r>
            <a:r>
              <a:rPr lang="en-US" sz="3600" b="1" dirty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কার</a:t>
            </a:r>
            <a:r>
              <a:rPr lang="en-US" sz="3600" b="1" dirty="0" smtClean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দিকে</a:t>
            </a:r>
            <a:r>
              <a:rPr lang="en-US" sz="3600" b="1" dirty="0" smtClean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মনোনিবেশ</a:t>
            </a:r>
            <a:r>
              <a:rPr lang="en-US" sz="3600" b="1" dirty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করবে</a:t>
            </a:r>
            <a:r>
              <a:rPr lang="bn-IN" sz="3600" b="1" dirty="0" smtClean="0">
                <a:ln/>
                <a:solidFill>
                  <a:schemeClr val="accent4"/>
                </a:solidFill>
                <a:cs typeface="NikoshBAN" panose="02000000000000000000" pitchFamily="2" charset="0"/>
              </a:rPr>
              <a:t>?</a:t>
            </a:r>
            <a:r>
              <a:rPr lang="en-US" sz="3600" b="1" dirty="0" smtClean="0">
                <a:ln/>
                <a:solidFill>
                  <a:schemeClr val="accent4"/>
                </a:solidFill>
                <a:cs typeface="NikoshBAN" panose="02000000000000000000" pitchFamily="2" charset="0"/>
              </a:rPr>
              <a:t> </a:t>
            </a:r>
            <a:endParaRPr lang="bn-IN" sz="3600" b="1" dirty="0" smtClean="0">
              <a:ln/>
              <a:solidFill>
                <a:schemeClr val="accent4"/>
              </a:solidFill>
              <a:cs typeface="NikoshBAN" panose="02000000000000000000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200" b="1" dirty="0">
                <a:ln/>
                <a:solidFill>
                  <a:schemeClr val="accent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জায়নামাযের দোয়া </a:t>
            </a:r>
            <a:r>
              <a:rPr lang="bn-IN" sz="32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3200" b="1" dirty="0" smtClean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</a:rPr>
              <a:t>سبحان </a:t>
            </a:r>
            <a:r>
              <a:rPr lang="ar-SA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</a:rPr>
              <a:t>ربي </a:t>
            </a:r>
            <a:r>
              <a:rPr lang="ar-SA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</a:rPr>
              <a:t>العظيم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</a:rPr>
              <a:t> 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 smtClean="0">
              <a:ln/>
              <a:solidFill>
                <a:schemeClr val="accent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রুকু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হতে </a:t>
            </a:r>
            <a:r>
              <a:rPr lang="bn-IN" sz="3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সোজা হয়ে </a:t>
            </a:r>
            <a:r>
              <a:rPr lang="bn-IN" sz="32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দাড়ানোর </a:t>
            </a:r>
            <a:r>
              <a:rPr lang="bn-IN" sz="3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পড়তে হয় ?</a:t>
            </a:r>
            <a:endParaRPr lang="en-US" sz="3200" b="1" dirty="0" smtClean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bn-BD" sz="32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3250" y="463708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2663">
            <a:off x="9453326" y="-495536"/>
            <a:ext cx="2576482" cy="333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24" flipH="1">
            <a:off x="245231" y="-244833"/>
            <a:ext cx="2541981" cy="3334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793" flipH="1">
            <a:off x="74746" y="4098879"/>
            <a:ext cx="2541981" cy="333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83">
            <a:off x="9453326" y="4025417"/>
            <a:ext cx="2576482" cy="33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7" y="1391273"/>
            <a:ext cx="5865394" cy="316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53344" y="0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2362" y="4454887"/>
            <a:ext cx="7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 রাকাত বিশিষ্ট  নামাজের নিয়ম গুলো লিখ।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415838" cy="696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4135" y="360218"/>
            <a:ext cx="4090555" cy="2216726"/>
          </a:xfrm>
          <a:prstGeom prst="downArrowCallout">
            <a:avLst>
              <a:gd name="adj1" fmla="val 16250"/>
              <a:gd name="adj2" fmla="val 29375"/>
              <a:gd name="adj3" fmla="val 16875"/>
              <a:gd name="adj4" fmla="val 6497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ascadeUp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নীতিবাক্য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76944"/>
            <a:ext cx="12039600" cy="2066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anUp">
              <a:avLst>
                <a:gd name="adj" fmla="val 88678"/>
              </a:avLst>
            </a:prstTxWarp>
            <a:spAutoFit/>
          </a:bodyPr>
          <a:lstStyle/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পড়ার চেষ্টা করব 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0"/>
            <a:ext cx="12095018" cy="69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81400" y="3048000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237" y="2301568"/>
            <a:ext cx="6098493" cy="1712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5550" y="191281"/>
            <a:ext cx="11419608" cy="131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71133" y="2987193"/>
            <a:ext cx="6154251" cy="1049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" y="5455150"/>
            <a:ext cx="12067309" cy="10498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4118" y="1973052"/>
            <a:ext cx="6048451" cy="31547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bn-IN" sz="199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9620" y="1022970"/>
            <a:ext cx="624722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bn-IN" sz="6600" dirty="0">
                <a:ln w="19050">
                  <a:solidFill>
                    <a:srgbClr val="FFFF00"/>
                  </a:solidFill>
                </a:ln>
                <a:solidFill>
                  <a:srgbClr val="66FF33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dirty="0">
              <a:ln w="19050">
                <a:solidFill>
                  <a:srgbClr val="FFFF00"/>
                </a:solidFill>
              </a:ln>
              <a:solidFill>
                <a:srgbClr val="66FF33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13858" y="-166255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874"/>
            <a:ext cx="12039600" cy="2369126"/>
          </a:xfrm>
          <a:prstGeom prst="rect">
            <a:avLst/>
          </a:prstGeom>
        </p:spPr>
      </p:pic>
      <p:sp>
        <p:nvSpPr>
          <p:cNvPr id="8" name="Down Ribbon 7"/>
          <p:cNvSpPr/>
          <p:nvPr/>
        </p:nvSpPr>
        <p:spPr>
          <a:xfrm>
            <a:off x="4163291" y="23318"/>
            <a:ext cx="4267200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03427"/>
            <a:ext cx="3632851" cy="4109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720171" y="1580126"/>
            <a:ext cx="7042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8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40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6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7" y="-1"/>
            <a:ext cx="4239493" cy="587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6"/>
            <a:ext cx="3842903" cy="587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58" y="280228"/>
            <a:ext cx="3872346" cy="49599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5198987" y="5520383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bn-IN" dirty="0">
                <a:solidFill>
                  <a:srgbClr val="444444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29945" y="5905103"/>
            <a:ext cx="2468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নামাজের নিয়ত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282" y="5856844"/>
            <a:ext cx="2359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নামাজের</a:t>
            </a:r>
            <a:r>
              <a:rPr lang="en-US" sz="36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বৈঠক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5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1112" y="1663073"/>
            <a:ext cx="2326510" cy="115091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8624" y="1209377"/>
            <a:ext cx="6019800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শ্রেণী</a:t>
            </a:r>
            <a:r>
              <a:rPr lang="en-US" sz="27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 smtClean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4909" y="-2592"/>
            <a:ext cx="10641723" cy="121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908" y="5569524"/>
            <a:ext cx="10889673" cy="1406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16780" y="2811058"/>
            <a:ext cx="5789699" cy="1460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323479" y="2795515"/>
            <a:ext cx="6386941" cy="1350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12" y="2974784"/>
            <a:ext cx="2950051" cy="259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407095" y="4177024"/>
            <a:ext cx="6109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836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741"/>
            <a:ext cx="6172200" cy="4559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6172200" cy="3602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0345" y="2298740"/>
            <a:ext cx="5271655" cy="4559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90855" y="0"/>
            <a:ext cx="5701145" cy="3602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8473" y="1283645"/>
            <a:ext cx="10515600" cy="3731452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নিয়মাবলী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তাকবিরে তাহরিমা ,রুকু ,সিজদাহ নিয়ম ও দোয়া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4489" y="-34239"/>
            <a:ext cx="5452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0" y="2761240"/>
            <a:ext cx="549179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সালাত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আদায়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কালে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প্রথমে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একনিষ্ঠ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ভাবে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মহান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আল্লাহর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দিকে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মনোনিবেশ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করবে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r>
              <a:rPr lang="bn-IN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endParaRPr lang="bn-IN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17" y="2761241"/>
            <a:ext cx="4267583" cy="4062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Left-Right Arrow 3"/>
          <p:cNvSpPr/>
          <p:nvPr/>
        </p:nvSpPr>
        <p:spPr>
          <a:xfrm>
            <a:off x="4937761" y="4321297"/>
            <a:ext cx="2616591" cy="942536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01" y="604809"/>
            <a:ext cx="3300722" cy="3257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46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5155" y="1097280"/>
            <a:ext cx="4917743" cy="458751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তারপর দু-পাইয়ের মাঝে চার আঙুল পরিমান ফাঁক রেখে কিবলামুখী হয়ে জায়নামাজে দাঁড়াবে ।  </a:t>
            </a:r>
            <a:endParaRPr lang="bn-IN" sz="4800" b="1" dirty="0">
              <a:ln/>
              <a:solidFill>
                <a:srgbClr val="00B05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57" y="1413739"/>
            <a:ext cx="3893885" cy="4756447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5422182" y="2919767"/>
            <a:ext cx="2616591" cy="942536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theme/theme1.xml><?xml version="1.0" encoding="utf-8"?>
<a:theme xmlns:a="http://schemas.openxmlformats.org/drawingml/2006/main" name="Wis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975</TotalTime>
  <Words>552</Words>
  <Application>Microsoft Office PowerPoint</Application>
  <PresentationFormat>Widescreen</PresentationFormat>
  <Paragraphs>92</Paragraphs>
  <Slides>26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Century Gothic</vt:lpstr>
      <vt:lpstr>Helvetica</vt:lpstr>
      <vt:lpstr>NikoshBAN</vt:lpstr>
      <vt:lpstr>Shonar Bangla</vt:lpstr>
      <vt:lpstr>Tahoma</vt:lpstr>
      <vt:lpstr>Times New Roman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ASUS-PC</cp:lastModifiedBy>
  <cp:revision>122</cp:revision>
  <dcterms:created xsi:type="dcterms:W3CDTF">2016-12-11T05:02:22Z</dcterms:created>
  <dcterms:modified xsi:type="dcterms:W3CDTF">2020-03-09T07:05:30Z</dcterms:modified>
</cp:coreProperties>
</file>