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FF51-50E6-49F0-9748-78D68C60C5BC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51F87-208D-492D-B85A-B4C64B55B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51F87-208D-492D-B85A-B4C64B55BE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2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1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963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68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7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8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0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B58DA-7DC1-4541-BF67-28F1C01D6AE3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1BBD24-6364-4516-8E8E-009867B7B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7852" y="482834"/>
            <a:ext cx="4663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স্বাগতম</a:t>
            </a:r>
            <a:endParaRPr lang="en-US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97" y="2459736"/>
            <a:ext cx="5609117" cy="35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5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664" y="384048"/>
            <a:ext cx="5852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দলগত কাজ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2496" y="4782312"/>
            <a:ext cx="742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/>
              <a:t>চোখের কয়টি </a:t>
            </a:r>
            <a:r>
              <a:rPr lang="en-US" sz="3200" b="1" dirty="0" smtClean="0"/>
              <a:t>অংশ আছে </a:t>
            </a:r>
            <a:r>
              <a:rPr lang="en-US" sz="3200" b="1" dirty="0" smtClean="0"/>
              <a:t>ও কি </a:t>
            </a:r>
            <a:r>
              <a:rPr lang="en-US" sz="3200" b="1" dirty="0" smtClean="0"/>
              <a:t>কি</a:t>
            </a:r>
            <a:r>
              <a:rPr lang="en-US" sz="3200" b="1" dirty="0" smtClean="0"/>
              <a:t> ?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72" y="1777152"/>
            <a:ext cx="3263455" cy="21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504" y="722376"/>
            <a:ext cx="3685032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মূল্যায়ন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568" y="2148840"/>
            <a:ext cx="813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নিচের সংবেদী অঙ্গ </a:t>
            </a:r>
            <a:r>
              <a:rPr lang="en-US" sz="2400" b="1" dirty="0" smtClean="0"/>
              <a:t>কোনটি</a:t>
            </a:r>
            <a:r>
              <a:rPr lang="en-US" sz="2400" b="1" dirty="0"/>
              <a:t>?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   (ক) হাত         (খ)  পা            (গ)  কান        (ঘ</a:t>
            </a:r>
            <a:r>
              <a:rPr lang="en-US" sz="2400" dirty="0" smtClean="0"/>
              <a:t>) </a:t>
            </a:r>
            <a:r>
              <a:rPr lang="en-US" sz="2400" dirty="0" smtClean="0"/>
              <a:t> মাথা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চোখের কয়টি অংশ</a:t>
            </a:r>
            <a:r>
              <a:rPr lang="en-US" sz="2400" b="1" dirty="0" smtClean="0"/>
              <a:t>?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    (ক)  ৫টি       (খ)  </a:t>
            </a:r>
            <a:r>
              <a:rPr lang="en-US" sz="2400" dirty="0" smtClean="0"/>
              <a:t>৬টি </a:t>
            </a:r>
            <a:r>
              <a:rPr lang="en-US" sz="2400" dirty="0" smtClean="0"/>
              <a:t>        (গ)  ৭টি          (ঘ)  </a:t>
            </a:r>
            <a:r>
              <a:rPr lang="en-US" sz="2400" dirty="0" smtClean="0"/>
              <a:t>৮টি </a:t>
            </a:r>
          </a:p>
        </p:txBody>
      </p:sp>
    </p:spTree>
    <p:extLst>
      <p:ext uri="{BB962C8B-B14F-4D97-AF65-F5344CB8AC3E}">
        <p14:creationId xmlns:p14="http://schemas.microsoft.com/office/powerpoint/2010/main" val="18189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488" y="780288"/>
            <a:ext cx="536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বাড়ির কাজ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28" y="2421859"/>
            <a:ext cx="4730216" cy="3148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2960" y="5952744"/>
            <a:ext cx="625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চোখের যত্ন কিভাবে নিতে হয় তা বর্ণনা </a:t>
            </a:r>
            <a:r>
              <a:rPr lang="en-US" sz="2000" b="1" dirty="0" smtClean="0"/>
              <a:t>করে লিখ।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2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7056" y="694944"/>
            <a:ext cx="477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ধন্যবাদ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/>
          <a:stretch/>
        </p:blipFill>
        <p:spPr>
          <a:xfrm>
            <a:off x="3017520" y="1917800"/>
            <a:ext cx="5266944" cy="44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680" y="490501"/>
            <a:ext cx="3636890" cy="159617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পরিচিতি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0582" y="2504253"/>
            <a:ext cx="5106026" cy="16471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নামঃ </a:t>
            </a:r>
            <a:r>
              <a:rPr lang="en-US" b="1" dirty="0"/>
              <a:t>মরিয়ম আক্তার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পতিষ্ঠানঃ ভাংনাহাটি বালিকা দাঃ মাঃ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পদবীঃ সহকারী </a:t>
            </a:r>
            <a:r>
              <a:rPr lang="en-US" b="1" dirty="0" smtClean="0"/>
              <a:t>শিক্ষক (</a:t>
            </a:r>
            <a:r>
              <a:rPr lang="en-US" b="1" dirty="0" smtClean="0"/>
              <a:t>কৃষি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3"/>
            <a:ext cx="5105400" cy="20403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বিষয়ঃ বিজ্ঞান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শ্রেনীঃ </a:t>
            </a:r>
            <a:r>
              <a:rPr lang="en-US" b="1" dirty="0" smtClean="0"/>
              <a:t>৬ষ্ঠ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অধ্যায়ঃ </a:t>
            </a:r>
            <a:r>
              <a:rPr lang="en-US" b="1" dirty="0" smtClean="0"/>
              <a:t>৬ষ্ঠ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তারিখঃ ১৩-০৩-২০২০ইং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38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928" y="731520"/>
            <a:ext cx="668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নিচের ছবি গুলো লক্ষ্য করি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357" y="2296477"/>
            <a:ext cx="2295525" cy="199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35" y="2296477"/>
            <a:ext cx="2676346" cy="1990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8" y="2293810"/>
            <a:ext cx="2651760" cy="1993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335" y="4764024"/>
            <a:ext cx="2557091" cy="163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6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896" y="1975104"/>
            <a:ext cx="7004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সংবেদি অঙ্গ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07224" y="197510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(চোখ)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780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106" y="856603"/>
            <a:ext cx="7936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400" b="1" dirty="0" smtClean="0"/>
              <a:t> এ </a:t>
            </a:r>
            <a:r>
              <a:rPr lang="en-US" sz="4400" b="1" dirty="0" smtClean="0"/>
              <a:t>পাঠ শেষে </a:t>
            </a:r>
            <a:r>
              <a:rPr lang="en-US" sz="4400" b="1" dirty="0" smtClean="0"/>
              <a:t>শিক্ষার্থীরা……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2064" y="1828800"/>
            <a:ext cx="10204704" cy="2226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সংবেদি অঙ্গ সনাক্ত করতে পারবে;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চোখের বিভিন্ন অংশের নাম বলতে পারবে;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চোখের যত্ন </a:t>
            </a:r>
            <a:r>
              <a:rPr lang="en-US" sz="3200" dirty="0" smtClean="0"/>
              <a:t>কিভাবে নিতে হয় তা বর্ণনা </a:t>
            </a:r>
            <a:r>
              <a:rPr lang="en-US" sz="3200" dirty="0" smtClean="0"/>
              <a:t>করতে পারবে।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290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r="41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4936" y="2918722"/>
            <a:ext cx="167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চোখ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32652" y="3080790"/>
            <a:ext cx="1289304" cy="37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নাখ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11640" y="4660392"/>
            <a:ext cx="103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কান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5428" y="5801606"/>
            <a:ext cx="106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ঠোঁট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5120" y="5986272"/>
            <a:ext cx="165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জিহ্বা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559" y="608481"/>
            <a:ext cx="3712786" cy="1280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350008" y="4343400"/>
            <a:ext cx="819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/>
              <a:t>সংবেদি অজ্ঞ গুলোর নাম লিখ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81" y="2230251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09" y="2181005"/>
            <a:ext cx="6550151" cy="3569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7129" y="1042416"/>
            <a:ext cx="7690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smtClean="0"/>
              <a:t>চোখের বিভিন্ন অংশ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032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8" y="2212848"/>
            <a:ext cx="3214113" cy="2636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67" y="2212848"/>
            <a:ext cx="3370853" cy="2636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60" y="2286000"/>
            <a:ext cx="3528199" cy="263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804672"/>
            <a:ext cx="489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চোখের যত্ন</a:t>
            </a:r>
            <a:r>
              <a:rPr lang="en-US" sz="4000" b="1" dirty="0"/>
              <a:t>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312" y="5353439"/>
            <a:ext cx="34015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পরিষ্কার পানি দিয়ে চোখ ধোয়া</a:t>
            </a:r>
            <a:endParaRPr lang="en-US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86784" y="5353438"/>
            <a:ext cx="35112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পরিষ্কার কাপড় ব্যবহার করা</a:t>
            </a:r>
            <a:endParaRPr lang="en-US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70648" y="5399604"/>
            <a:ext cx="43616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সবুজ শাক সবজি ও রঙ্গিন </a:t>
            </a:r>
            <a:r>
              <a:rPr lang="en-US" sz="1700" b="1" dirty="0" smtClean="0"/>
              <a:t>ফলমূল</a:t>
            </a:r>
            <a:r>
              <a:rPr lang="en-US" sz="1700" b="1" dirty="0"/>
              <a:t> </a:t>
            </a:r>
            <a:r>
              <a:rPr lang="en-US" sz="1700" b="1" dirty="0" smtClean="0"/>
              <a:t>খাওয়া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0446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373</TotalTime>
  <Words>162</Words>
  <Application>Microsoft Office PowerPoint</Application>
  <PresentationFormat>Widescreen</PresentationFormat>
  <Paragraphs>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Tw Cen MT</vt:lpstr>
      <vt:lpstr>Wingdings</vt:lpstr>
      <vt:lpstr>Droplet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ritaakhter@hotmail.com</dc:creator>
  <cp:lastModifiedBy>ritaakhter@hotmail.com</cp:lastModifiedBy>
  <cp:revision>73</cp:revision>
  <dcterms:created xsi:type="dcterms:W3CDTF">2020-03-12T03:09:40Z</dcterms:created>
  <dcterms:modified xsi:type="dcterms:W3CDTF">2020-03-13T09:52:57Z</dcterms:modified>
</cp:coreProperties>
</file>