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82" r:id="rId2"/>
    <p:sldId id="273" r:id="rId3"/>
    <p:sldId id="281" r:id="rId4"/>
    <p:sldId id="268" r:id="rId5"/>
    <p:sldId id="283" r:id="rId6"/>
    <p:sldId id="263" r:id="rId7"/>
    <p:sldId id="261" r:id="rId8"/>
    <p:sldId id="258" r:id="rId9"/>
    <p:sldId id="262" r:id="rId10"/>
    <p:sldId id="276" r:id="rId11"/>
    <p:sldId id="265" r:id="rId12"/>
    <p:sldId id="274" r:id="rId13"/>
    <p:sldId id="279" r:id="rId14"/>
    <p:sldId id="280" r:id="rId15"/>
    <p:sldId id="267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528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C36E5D-1140-4777-961E-1187D7B9F5E4}" type="doc">
      <dgm:prSet loTypeId="urn:microsoft.com/office/officeart/2005/8/layout/radial6" loCatId="cycle" qsTypeId="urn:microsoft.com/office/officeart/2005/8/quickstyle/simple4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B59260AC-0C2E-4DD0-A9C9-E9AA99828CD6}">
      <dgm:prSet phldrT="[Text]"/>
      <dgm:spPr/>
      <dgm:t>
        <a:bodyPr/>
        <a:lstStyle/>
        <a:p>
          <a:r>
            <a:rPr lang="en-US" dirty="0" err="1" smtClean="0"/>
            <a:t>কালেমা</a:t>
          </a:r>
          <a:r>
            <a:rPr lang="en-US" dirty="0" smtClean="0"/>
            <a:t> </a:t>
          </a:r>
          <a:endParaRPr lang="en-US" dirty="0"/>
        </a:p>
      </dgm:t>
    </dgm:pt>
    <dgm:pt modelId="{60645D2B-D454-49BD-8E31-1EBBD3FC790C}" type="parTrans" cxnId="{A503A811-7995-406B-AA5A-7F1A1F3E9D05}">
      <dgm:prSet/>
      <dgm:spPr/>
      <dgm:t>
        <a:bodyPr/>
        <a:lstStyle/>
        <a:p>
          <a:endParaRPr lang="en-US"/>
        </a:p>
      </dgm:t>
    </dgm:pt>
    <dgm:pt modelId="{D3DB93B0-6C67-41FC-B7F1-B4D90DA8058B}" type="sibTrans" cxnId="{A503A811-7995-406B-AA5A-7F1A1F3E9D05}">
      <dgm:prSet/>
      <dgm:spPr/>
      <dgm:t>
        <a:bodyPr/>
        <a:lstStyle/>
        <a:p>
          <a:endParaRPr lang="en-US"/>
        </a:p>
      </dgm:t>
    </dgm:pt>
    <dgm:pt modelId="{CDB81F20-B7CC-4BE6-BC05-78B935290470}">
      <dgm:prSet phldrT="[Text]"/>
      <dgm:spPr/>
      <dgm:t>
        <a:bodyPr/>
        <a:lstStyle/>
        <a:p>
          <a:r>
            <a:rPr lang="en-US" dirty="0" err="1" smtClean="0"/>
            <a:t>ইসিম</a:t>
          </a:r>
          <a:r>
            <a:rPr lang="en-US" dirty="0" smtClean="0"/>
            <a:t> </a:t>
          </a:r>
          <a:endParaRPr lang="en-US" dirty="0"/>
        </a:p>
      </dgm:t>
    </dgm:pt>
    <dgm:pt modelId="{D3EDCC76-BE09-4F18-9153-D8195442E3B4}" type="parTrans" cxnId="{68064E07-036C-4907-A46A-6C9E6D1A5A68}">
      <dgm:prSet/>
      <dgm:spPr/>
      <dgm:t>
        <a:bodyPr/>
        <a:lstStyle/>
        <a:p>
          <a:endParaRPr lang="en-US"/>
        </a:p>
      </dgm:t>
    </dgm:pt>
    <dgm:pt modelId="{A2AF2C64-8CB7-4B4D-8478-8C0094B2F599}" type="sibTrans" cxnId="{68064E07-036C-4907-A46A-6C9E6D1A5A68}">
      <dgm:prSet/>
      <dgm:spPr/>
      <dgm:t>
        <a:bodyPr/>
        <a:lstStyle/>
        <a:p>
          <a:endParaRPr lang="en-US"/>
        </a:p>
      </dgm:t>
    </dgm:pt>
    <dgm:pt modelId="{D82F8967-E68A-4D4E-8797-E9B9E60C7BBA}">
      <dgm:prSet phldrT="[Text]"/>
      <dgm:spPr/>
      <dgm:t>
        <a:bodyPr/>
        <a:lstStyle/>
        <a:p>
          <a:r>
            <a:rPr lang="en-US" dirty="0" err="1" smtClean="0"/>
            <a:t>হরফ</a:t>
          </a:r>
          <a:r>
            <a:rPr lang="en-US" dirty="0" smtClean="0"/>
            <a:t> </a:t>
          </a:r>
          <a:endParaRPr lang="en-US" dirty="0"/>
        </a:p>
      </dgm:t>
    </dgm:pt>
    <dgm:pt modelId="{8F96C4BB-519E-4127-8C1D-FCB300E678C0}" type="parTrans" cxnId="{87CDDFBB-4017-4F46-94AC-579B4C6A55E8}">
      <dgm:prSet/>
      <dgm:spPr/>
      <dgm:t>
        <a:bodyPr/>
        <a:lstStyle/>
        <a:p>
          <a:endParaRPr lang="en-US"/>
        </a:p>
      </dgm:t>
    </dgm:pt>
    <dgm:pt modelId="{5751FD98-9E8F-477A-A003-81BA28327E6D}" type="sibTrans" cxnId="{87CDDFBB-4017-4F46-94AC-579B4C6A55E8}">
      <dgm:prSet/>
      <dgm:spPr/>
      <dgm:t>
        <a:bodyPr/>
        <a:lstStyle/>
        <a:p>
          <a:endParaRPr lang="en-US"/>
        </a:p>
      </dgm:t>
    </dgm:pt>
    <dgm:pt modelId="{E7DB3666-25F3-4570-A5CE-AFB16FEAB501}">
      <dgm:prSet phldrT="[Text]"/>
      <dgm:spPr/>
      <dgm:t>
        <a:bodyPr/>
        <a:lstStyle/>
        <a:p>
          <a:r>
            <a:rPr lang="en-US" dirty="0" err="1" smtClean="0"/>
            <a:t>ফেয়েল</a:t>
          </a:r>
          <a:r>
            <a:rPr lang="en-US" dirty="0" smtClean="0"/>
            <a:t> </a:t>
          </a:r>
          <a:endParaRPr lang="en-US" dirty="0"/>
        </a:p>
      </dgm:t>
    </dgm:pt>
    <dgm:pt modelId="{9FB391A1-FC0B-4B32-BE9D-3D874A192533}" type="parTrans" cxnId="{3BF5569B-3C2F-4166-8094-4F62A90558A7}">
      <dgm:prSet/>
      <dgm:spPr/>
      <dgm:t>
        <a:bodyPr/>
        <a:lstStyle/>
        <a:p>
          <a:endParaRPr lang="en-US"/>
        </a:p>
      </dgm:t>
    </dgm:pt>
    <dgm:pt modelId="{62E317CD-0BF0-45A5-B10D-B9421DFF6491}" type="sibTrans" cxnId="{3BF5569B-3C2F-4166-8094-4F62A90558A7}">
      <dgm:prSet/>
      <dgm:spPr/>
      <dgm:t>
        <a:bodyPr/>
        <a:lstStyle/>
        <a:p>
          <a:endParaRPr lang="en-US"/>
        </a:p>
      </dgm:t>
    </dgm:pt>
    <dgm:pt modelId="{654B3F2C-B9B3-4AAB-8A81-CE0B40BD566B}" type="pres">
      <dgm:prSet presAssocID="{F8C36E5D-1140-4777-961E-1187D7B9F5E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FEB132-4FE5-4030-AEEF-12F38AFCE9CF}" type="pres">
      <dgm:prSet presAssocID="{B59260AC-0C2E-4DD0-A9C9-E9AA99828CD6}" presName="centerShape" presStyleLbl="node0" presStyleIdx="0" presStyleCnt="1"/>
      <dgm:spPr/>
      <dgm:t>
        <a:bodyPr/>
        <a:lstStyle/>
        <a:p>
          <a:endParaRPr lang="en-US"/>
        </a:p>
      </dgm:t>
    </dgm:pt>
    <dgm:pt modelId="{D7A1F22F-A422-487C-BBAD-C6B4AD47BC25}" type="pres">
      <dgm:prSet presAssocID="{CDB81F20-B7CC-4BE6-BC05-78B93529047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8DB02B-20BA-4741-9B0B-A03AB1D70F08}" type="pres">
      <dgm:prSet presAssocID="{CDB81F20-B7CC-4BE6-BC05-78B935290470}" presName="dummy" presStyleCnt="0"/>
      <dgm:spPr/>
    </dgm:pt>
    <dgm:pt modelId="{27016872-C29D-457C-9742-AB68DC040863}" type="pres">
      <dgm:prSet presAssocID="{A2AF2C64-8CB7-4B4D-8478-8C0094B2F599}" presName="sibTrans" presStyleLbl="sibTrans2D1" presStyleIdx="0" presStyleCnt="3"/>
      <dgm:spPr/>
      <dgm:t>
        <a:bodyPr/>
        <a:lstStyle/>
        <a:p>
          <a:endParaRPr lang="en-US"/>
        </a:p>
      </dgm:t>
    </dgm:pt>
    <dgm:pt modelId="{061E2CA1-E226-4459-B1E1-1F5E05FC2C9B}" type="pres">
      <dgm:prSet presAssocID="{D82F8967-E68A-4D4E-8797-E9B9E60C7BB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08F70D-7EBF-4184-B2EE-94B356E6D614}" type="pres">
      <dgm:prSet presAssocID="{D82F8967-E68A-4D4E-8797-E9B9E60C7BBA}" presName="dummy" presStyleCnt="0"/>
      <dgm:spPr/>
    </dgm:pt>
    <dgm:pt modelId="{6251E437-013F-431F-86CC-917E44319D81}" type="pres">
      <dgm:prSet presAssocID="{5751FD98-9E8F-477A-A003-81BA28327E6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67045134-BAA9-494F-A860-5B4B18649429}" type="pres">
      <dgm:prSet presAssocID="{E7DB3666-25F3-4570-A5CE-AFB16FEAB50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6040D9-F685-44FB-9BB7-A410B6B4868C}" type="pres">
      <dgm:prSet presAssocID="{E7DB3666-25F3-4570-A5CE-AFB16FEAB501}" presName="dummy" presStyleCnt="0"/>
      <dgm:spPr/>
    </dgm:pt>
    <dgm:pt modelId="{29A529A7-C07B-4745-945A-3C9D58810FCA}" type="pres">
      <dgm:prSet presAssocID="{62E317CD-0BF0-45A5-B10D-B9421DFF6491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F8002E9-DED8-4B05-91D2-EC490B2B1628}" type="presOf" srcId="{62E317CD-0BF0-45A5-B10D-B9421DFF6491}" destId="{29A529A7-C07B-4745-945A-3C9D58810FCA}" srcOrd="0" destOrd="0" presId="urn:microsoft.com/office/officeart/2005/8/layout/radial6"/>
    <dgm:cxn modelId="{9678054D-DEDA-4C73-98FA-2935CB08524D}" type="presOf" srcId="{5751FD98-9E8F-477A-A003-81BA28327E6D}" destId="{6251E437-013F-431F-86CC-917E44319D81}" srcOrd="0" destOrd="0" presId="urn:microsoft.com/office/officeart/2005/8/layout/radial6"/>
    <dgm:cxn modelId="{3BF5569B-3C2F-4166-8094-4F62A90558A7}" srcId="{B59260AC-0C2E-4DD0-A9C9-E9AA99828CD6}" destId="{E7DB3666-25F3-4570-A5CE-AFB16FEAB501}" srcOrd="2" destOrd="0" parTransId="{9FB391A1-FC0B-4B32-BE9D-3D874A192533}" sibTransId="{62E317CD-0BF0-45A5-B10D-B9421DFF6491}"/>
    <dgm:cxn modelId="{3BE15C71-B10B-4B21-8720-DE11C13F6C89}" type="presOf" srcId="{B59260AC-0C2E-4DD0-A9C9-E9AA99828CD6}" destId="{C7FEB132-4FE5-4030-AEEF-12F38AFCE9CF}" srcOrd="0" destOrd="0" presId="urn:microsoft.com/office/officeart/2005/8/layout/radial6"/>
    <dgm:cxn modelId="{54555118-D7AA-4F4A-B4BB-C5EADE5CC92B}" type="presOf" srcId="{CDB81F20-B7CC-4BE6-BC05-78B935290470}" destId="{D7A1F22F-A422-487C-BBAD-C6B4AD47BC25}" srcOrd="0" destOrd="0" presId="urn:microsoft.com/office/officeart/2005/8/layout/radial6"/>
    <dgm:cxn modelId="{A503A811-7995-406B-AA5A-7F1A1F3E9D05}" srcId="{F8C36E5D-1140-4777-961E-1187D7B9F5E4}" destId="{B59260AC-0C2E-4DD0-A9C9-E9AA99828CD6}" srcOrd="0" destOrd="0" parTransId="{60645D2B-D454-49BD-8E31-1EBBD3FC790C}" sibTransId="{D3DB93B0-6C67-41FC-B7F1-B4D90DA8058B}"/>
    <dgm:cxn modelId="{7F4AA4BE-0F03-4B59-8F6A-042E14F0B359}" type="presOf" srcId="{E7DB3666-25F3-4570-A5CE-AFB16FEAB501}" destId="{67045134-BAA9-494F-A860-5B4B18649429}" srcOrd="0" destOrd="0" presId="urn:microsoft.com/office/officeart/2005/8/layout/radial6"/>
    <dgm:cxn modelId="{8B15C3CC-1D34-4952-A021-0D4DC38C7E0D}" type="presOf" srcId="{F8C36E5D-1140-4777-961E-1187D7B9F5E4}" destId="{654B3F2C-B9B3-4AAB-8A81-CE0B40BD566B}" srcOrd="0" destOrd="0" presId="urn:microsoft.com/office/officeart/2005/8/layout/radial6"/>
    <dgm:cxn modelId="{986F9310-A430-422D-B02E-7E57E109AE80}" type="presOf" srcId="{D82F8967-E68A-4D4E-8797-E9B9E60C7BBA}" destId="{061E2CA1-E226-4459-B1E1-1F5E05FC2C9B}" srcOrd="0" destOrd="0" presId="urn:microsoft.com/office/officeart/2005/8/layout/radial6"/>
    <dgm:cxn modelId="{68064E07-036C-4907-A46A-6C9E6D1A5A68}" srcId="{B59260AC-0C2E-4DD0-A9C9-E9AA99828CD6}" destId="{CDB81F20-B7CC-4BE6-BC05-78B935290470}" srcOrd="0" destOrd="0" parTransId="{D3EDCC76-BE09-4F18-9153-D8195442E3B4}" sibTransId="{A2AF2C64-8CB7-4B4D-8478-8C0094B2F599}"/>
    <dgm:cxn modelId="{87CDDFBB-4017-4F46-94AC-579B4C6A55E8}" srcId="{B59260AC-0C2E-4DD0-A9C9-E9AA99828CD6}" destId="{D82F8967-E68A-4D4E-8797-E9B9E60C7BBA}" srcOrd="1" destOrd="0" parTransId="{8F96C4BB-519E-4127-8C1D-FCB300E678C0}" sibTransId="{5751FD98-9E8F-477A-A003-81BA28327E6D}"/>
    <dgm:cxn modelId="{97B21562-CD2D-4840-A7CC-5DA3C6FC57DE}" type="presOf" srcId="{A2AF2C64-8CB7-4B4D-8478-8C0094B2F599}" destId="{27016872-C29D-457C-9742-AB68DC040863}" srcOrd="0" destOrd="0" presId="urn:microsoft.com/office/officeart/2005/8/layout/radial6"/>
    <dgm:cxn modelId="{9C8709D9-05AD-48F2-AC4A-310D4F5FAFBD}" type="presParOf" srcId="{654B3F2C-B9B3-4AAB-8A81-CE0B40BD566B}" destId="{C7FEB132-4FE5-4030-AEEF-12F38AFCE9CF}" srcOrd="0" destOrd="0" presId="urn:microsoft.com/office/officeart/2005/8/layout/radial6"/>
    <dgm:cxn modelId="{9AE97C5B-B218-4A76-8085-800A8EC86D9F}" type="presParOf" srcId="{654B3F2C-B9B3-4AAB-8A81-CE0B40BD566B}" destId="{D7A1F22F-A422-487C-BBAD-C6B4AD47BC25}" srcOrd="1" destOrd="0" presId="urn:microsoft.com/office/officeart/2005/8/layout/radial6"/>
    <dgm:cxn modelId="{60188E81-3619-491D-8DDC-061F5F3E51D2}" type="presParOf" srcId="{654B3F2C-B9B3-4AAB-8A81-CE0B40BD566B}" destId="{A68DB02B-20BA-4741-9B0B-A03AB1D70F08}" srcOrd="2" destOrd="0" presId="urn:microsoft.com/office/officeart/2005/8/layout/radial6"/>
    <dgm:cxn modelId="{63780C3A-D29B-40BE-9275-31342349D291}" type="presParOf" srcId="{654B3F2C-B9B3-4AAB-8A81-CE0B40BD566B}" destId="{27016872-C29D-457C-9742-AB68DC040863}" srcOrd="3" destOrd="0" presId="urn:microsoft.com/office/officeart/2005/8/layout/radial6"/>
    <dgm:cxn modelId="{C57E2EF8-2132-4939-9688-67236B2A6D18}" type="presParOf" srcId="{654B3F2C-B9B3-4AAB-8A81-CE0B40BD566B}" destId="{061E2CA1-E226-4459-B1E1-1F5E05FC2C9B}" srcOrd="4" destOrd="0" presId="urn:microsoft.com/office/officeart/2005/8/layout/radial6"/>
    <dgm:cxn modelId="{6CA7165F-D2A0-4DF5-9F4E-D6AAB13944D4}" type="presParOf" srcId="{654B3F2C-B9B3-4AAB-8A81-CE0B40BD566B}" destId="{2A08F70D-7EBF-4184-B2EE-94B356E6D614}" srcOrd="5" destOrd="0" presId="urn:microsoft.com/office/officeart/2005/8/layout/radial6"/>
    <dgm:cxn modelId="{F96DDA76-7EFD-4076-A729-F8E58FB43045}" type="presParOf" srcId="{654B3F2C-B9B3-4AAB-8A81-CE0B40BD566B}" destId="{6251E437-013F-431F-86CC-917E44319D81}" srcOrd="6" destOrd="0" presId="urn:microsoft.com/office/officeart/2005/8/layout/radial6"/>
    <dgm:cxn modelId="{8B8878EA-8708-4BB0-99F0-82CC81933AED}" type="presParOf" srcId="{654B3F2C-B9B3-4AAB-8A81-CE0B40BD566B}" destId="{67045134-BAA9-494F-A860-5B4B18649429}" srcOrd="7" destOrd="0" presId="urn:microsoft.com/office/officeart/2005/8/layout/radial6"/>
    <dgm:cxn modelId="{EEEC4240-B380-4FA7-B344-9A48C521E967}" type="presParOf" srcId="{654B3F2C-B9B3-4AAB-8A81-CE0B40BD566B}" destId="{626040D9-F685-44FB-9BB7-A410B6B4868C}" srcOrd="8" destOrd="0" presId="urn:microsoft.com/office/officeart/2005/8/layout/radial6"/>
    <dgm:cxn modelId="{82155BFD-A94A-49B9-980A-00537193F2CD}" type="presParOf" srcId="{654B3F2C-B9B3-4AAB-8A81-CE0B40BD566B}" destId="{29A529A7-C07B-4745-945A-3C9D58810FCA}" srcOrd="9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73F63-7009-417F-B1B4-54349AF628CD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48869-3C40-46FD-A7FF-2FD964C64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48869-3C40-46FD-A7FF-2FD964C643B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48869-3C40-46FD-A7FF-2FD964C643B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55626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bn-BD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মোস্তাফিজুর রাহমান।</a:t>
            </a:r>
          </a:p>
          <a:p>
            <a:pPr algn="ctr"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আরবী প্রভাষক</a:t>
            </a:r>
          </a:p>
          <a:p>
            <a:pPr algn="ctr"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মিঠাছা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ফাজিল মাদরাসা। </a:t>
            </a:r>
          </a:p>
          <a:p>
            <a:pPr algn="ctr"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ar-SA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01818559160 </a:t>
            </a:r>
          </a:p>
          <a:p>
            <a:pPr algn="ctr"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--</a:t>
            </a:r>
            <a:r>
              <a:rPr lang="ar-SA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010502700781</a:t>
            </a:r>
          </a:p>
          <a:p>
            <a:pPr algn="ctr"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ভেনু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--</a:t>
            </a:r>
            <a:r>
              <a:rPr lang="ar-SA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আই,চি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টি প্রোজেক্ট</a:t>
            </a:r>
            <a:r>
              <a:rPr lang="ar-SA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-02 </a:t>
            </a:r>
          </a:p>
          <a:p>
            <a:pPr algn="ctr"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ব্যাচ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--  ২৭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7620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কালিমার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600200" y="1828800"/>
          <a:ext cx="61722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FEB132-4FE5-4030-AEEF-12F38AFCE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C7FEB132-4FE5-4030-AEEF-12F38AFCE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C7FEB132-4FE5-4030-AEEF-12F38AFCE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A1F22F-A422-487C-BBAD-C6B4AD47BC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D7A1F22F-A422-487C-BBAD-C6B4AD47BC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graphicEl>
                                              <a:dgm id="{D7A1F22F-A422-487C-BBAD-C6B4AD47BC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016872-C29D-457C-9742-AB68DC040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27016872-C29D-457C-9742-AB68DC040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27016872-C29D-457C-9742-AB68DC040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1E2CA1-E226-4459-B1E1-1F5E05FC2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graphicEl>
                                              <a:dgm id="{061E2CA1-E226-4459-B1E1-1F5E05FC2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graphicEl>
                                              <a:dgm id="{061E2CA1-E226-4459-B1E1-1F5E05FC2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251E437-013F-431F-86CC-917E44319D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graphicEl>
                                              <a:dgm id="{6251E437-013F-431F-86CC-917E44319D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graphicEl>
                                              <a:dgm id="{6251E437-013F-431F-86CC-917E44319D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045134-BAA9-494F-A860-5B4B18649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graphicEl>
                                              <a:dgm id="{67045134-BAA9-494F-A860-5B4B18649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graphicEl>
                                              <a:dgm id="{67045134-BAA9-494F-A860-5B4B18649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A529A7-C07B-4745-945A-3C9D58810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graphicEl>
                                              <a:dgm id="{29A529A7-C07B-4745-945A-3C9D58810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graphicEl>
                                              <a:dgm id="{29A529A7-C07B-4745-945A-3C9D58810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762000"/>
            <a:ext cx="73914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ar-SA" sz="48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কালিমার 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প্রকারগুলো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উদারন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bn-BD" sz="3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6" name="Picture 5" descr="class room 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752600"/>
            <a:ext cx="3827615" cy="19255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7620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	</a:t>
            </a:r>
            <a:endParaRPr lang="en-US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কালাম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আরবীতে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কালাম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তথোধিক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দ্ধারা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কালাম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–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যায়েদ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মাদ্রাসা্য়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গেল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ar-SA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ar-SA" sz="2800" dirty="0" smtClean="0">
                <a:latin typeface="NikoshBAN" pitchFamily="2" charset="0"/>
                <a:cs typeface="NikoshBAN" pitchFamily="2" charset="0"/>
              </a:rPr>
              <a:t>  دهب زيد في المدرسة-                  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3" name="Picture 2" descr="Desk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3048000"/>
            <a:ext cx="2325832" cy="21773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838200"/>
            <a:ext cx="73914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কালাম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আরবিতে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কালাম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যথা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জুমলায়ে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ইসমিয়া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জুমলায়ে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ফেয়েলিয়া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endParaRPr lang="en-US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জুমলালে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ইসমিয়ার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উদারন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যায়েদ  ভাল ছেলে -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জুমলালে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ফেয়েলিয়ার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উদারন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যায়েদ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লিখল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-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>
              <a:buFont typeface="Wingdings" pitchFamily="2" charset="2"/>
              <a:buChar char="ü"/>
            </a:pP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29400" y="4343400"/>
            <a:ext cx="114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smtClean="0">
                <a:latin typeface="NikoshBAN" pitchFamily="2" charset="0"/>
                <a:cs typeface="NikoshBAN" pitchFamily="2" charset="0"/>
              </a:rPr>
              <a:t>زيد طالب              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53200" y="4800600"/>
            <a:ext cx="2057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dirty="0" smtClean="0">
                <a:latin typeface="NikoshBAN" pitchFamily="2" charset="0"/>
                <a:cs typeface="NikoshBAN" pitchFamily="2" charset="0"/>
              </a:rPr>
              <a:t>كتب زيد-                                        </a:t>
            </a:r>
            <a:endParaRPr lang="bn-IN" sz="2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67818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জুমলায়ে ইসমিয়ার পরিচয়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-</a:t>
            </a:r>
            <a:endParaRPr lang="bn-IN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   যে বাক্যের প্রথম অংশ ইসিম তাকে জুমলায়ে ইসমিয়া বলে ।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যেমন 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যায়েদ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ছাত্র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ar-SA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ar-SA" sz="2800" dirty="0" smtClean="0">
                <a:latin typeface="NikoshBAN" pitchFamily="2" charset="0"/>
                <a:cs typeface="NikoshBAN" pitchFamily="2" charset="0"/>
              </a:rPr>
              <a:t>زيد طالب             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জুমলায়ে ফেয়েলিয়ার পরিচয়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-</a:t>
            </a:r>
            <a:endParaRPr lang="bn-IN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	যে বাক্যের প্রথম অংশ ফেয়েল তাকে জুমলায়ে ফেয়েলিয়া বলে।যেমন 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যায়েদ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ar-SA" sz="28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ar-SA" sz="2800" dirty="0" smtClean="0">
                <a:latin typeface="NikoshBAN" pitchFamily="2" charset="0"/>
                <a:cs typeface="NikoshBAN" pitchFamily="2" charset="0"/>
              </a:rPr>
              <a:t>كتب زيد-                                        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dirty="0" smtClean="0"/>
              <a:t> </a:t>
            </a:r>
            <a:r>
              <a:rPr lang="bn-BD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762000"/>
            <a:ext cx="7467600" cy="4185761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ar-SA" sz="5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কালিমার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বিষয়ে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নোট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লিখবে</a:t>
            </a:r>
            <a:endParaRPr lang="en-US" sz="36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কালামের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বিষয়ে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নোট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লিখবে</a:t>
            </a:r>
            <a:endParaRPr lang="en-US" sz="32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hom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685800"/>
            <a:ext cx="3323493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1708731" y="685800"/>
            <a:ext cx="49968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NikoshBAN" pitchFamily="2" charset="0"/>
                <a:cs typeface="NikoshBAN" pitchFamily="2" charset="0"/>
              </a:rPr>
              <a:t>	  </a:t>
            </a:r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thank 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923" y="1828800"/>
            <a:ext cx="8606477" cy="4899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if Bismillah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990600"/>
            <a:ext cx="8309932" cy="49006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50674" y="2133600"/>
            <a:ext cx="437852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মোস্তাফিজুর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আরবী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মিঠাছারা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ফাযিল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-  ০১৮১৮৫৫৯১৬০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05400" y="2286000"/>
            <a:ext cx="381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আরবী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২য়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লিমা</a:t>
            </a:r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-শব্দ</a:t>
            </a:r>
            <a:endParaRPr lang="en-US" sz="36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কালাম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-বাক্য </a:t>
            </a: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371600"/>
            <a:ext cx="4315691" cy="2743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5800" y="32766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  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10200" y="3962400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       </a:t>
            </a:r>
            <a:r>
              <a:rPr lang="en-US" sz="2800" dirty="0" err="1" smtClean="0">
                <a:solidFill>
                  <a:srgbClr val="C00000"/>
                </a:solidFill>
              </a:rPr>
              <a:t>মানব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64008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        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76400" y="4435188"/>
            <a:ext cx="20077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</a:rPr>
              <a:t>গাছ</a:t>
            </a:r>
            <a:endParaRPr lang="en-US" dirty="0"/>
          </a:p>
        </p:txBody>
      </p:sp>
      <p:pic>
        <p:nvPicPr>
          <p:cNvPr id="9" name="Picture 8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371600"/>
            <a:ext cx="3764044" cy="2819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95400" y="6858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engu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762000"/>
            <a:ext cx="3352799" cy="31230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0" y="4038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পাখি </a:t>
            </a:r>
            <a:endParaRPr lang="en-US" dirty="0"/>
          </a:p>
        </p:txBody>
      </p:sp>
      <p:pic>
        <p:nvPicPr>
          <p:cNvPr id="5" name="Picture 4" descr="photo-1496857239036-1fb1376830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5128" y="838200"/>
            <a:ext cx="4455472" cy="2971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05400" y="4114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ফুল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49530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কালেমা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914400" y="232701"/>
            <a:ext cx="7315200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		</a:t>
            </a:r>
          </a:p>
          <a:p>
            <a:pPr algn="just"/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8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en-US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endParaRPr lang="en-US" sz="105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কালেমা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।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কলেমা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জানবে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কালাম এর পরিচয়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বুঝবে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কালাম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man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762000"/>
            <a:ext cx="243218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990600"/>
            <a:ext cx="64770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ক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লিমা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বা শব্দ 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কালিমার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--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আরবীতে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কালেমা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>
              <a:buFont typeface="Wingdings" pitchFamily="2" charset="2"/>
              <a:buChar char="§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ইংরেজীতে  word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আরবী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২য়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পত্রে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কালিমার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পরিচয় 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  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বোধক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শব্দকে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কালেমা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ইংরেজিতে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sentence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              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Hydrange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533400"/>
            <a:ext cx="2895600" cy="16995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066800"/>
            <a:ext cx="6477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কালিমার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-  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আরবীতে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কালেমা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ইসিম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r-SA" sz="2400" dirty="0" smtClean="0">
                <a:latin typeface="NikoshBAN" pitchFamily="2" charset="0"/>
                <a:cs typeface="NikoshBAN" pitchFamily="2" charset="0"/>
              </a:rPr>
              <a:t>      اسم- 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ফেয়েল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r-SA" sz="2400" dirty="0" smtClean="0">
                <a:latin typeface="NikoshBAN" pitchFamily="2" charset="0"/>
                <a:cs typeface="NikoshBAN" pitchFamily="2" charset="0"/>
              </a:rPr>
              <a:t>فعل-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হরফ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r-SA" sz="2400" dirty="0" smtClean="0">
                <a:latin typeface="NikoshBAN" pitchFamily="2" charset="0"/>
                <a:cs typeface="NikoshBAN" pitchFamily="2" charset="0"/>
              </a:rPr>
              <a:t>حرف-  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    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ইসিম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উদারণ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–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mongo bougainvilleas_by_makki_summer-danczu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3276600"/>
            <a:ext cx="3419280" cy="15627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43600" y="5181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زهر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rite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533400"/>
            <a:ext cx="2463644" cy="1295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2209800"/>
            <a:ext cx="6172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ফেয়েল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উদারন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-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লিখল</a:t>
            </a:r>
            <a:r>
              <a:rPr lang="ar-SA" sz="2400" dirty="0" smtClean="0">
                <a:latin typeface="NikoshBAN" pitchFamily="2" charset="0"/>
                <a:cs typeface="NikoshBAN" pitchFamily="2" charset="0"/>
              </a:rPr>
              <a:t> كتب-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cakecrumbs-mango-cheesecake-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276600"/>
            <a:ext cx="3133725" cy="1193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51816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হরফ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উদারন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------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ar-SA" sz="2400" dirty="0" smtClean="0">
                <a:latin typeface="NikoshBAN" pitchFamily="2" charset="0"/>
                <a:cs typeface="NikoshBAN" pitchFamily="2" charset="0"/>
              </a:rPr>
              <a:t>من-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1052</TotalTime>
  <Words>169</Words>
  <Application>Microsoft Office PowerPoint</Application>
  <PresentationFormat>On-screen Show (4:3)</PresentationFormat>
  <Paragraphs>116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uitrce lab</dc:creator>
  <cp:lastModifiedBy>DECENT COMPUTER</cp:lastModifiedBy>
  <cp:revision>263</cp:revision>
  <dcterms:created xsi:type="dcterms:W3CDTF">2006-08-16T00:00:00Z</dcterms:created>
  <dcterms:modified xsi:type="dcterms:W3CDTF">2020-03-11T04:13:08Z</dcterms:modified>
</cp:coreProperties>
</file>