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15" y="0"/>
            <a:ext cx="9136785" cy="6858000"/>
            <a:chOff x="7215" y="0"/>
            <a:chExt cx="9136785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5" y="1676400"/>
              <a:ext cx="9136785" cy="51816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7215" y="0"/>
              <a:ext cx="9060585" cy="1676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স্বাগতম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14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8201" y="3131517"/>
            <a:ext cx="7961594" cy="1764224"/>
          </a:xfrm>
          <a:prstGeom prst="rect">
            <a:avLst/>
          </a:prstGeom>
          <a:solidFill>
            <a:schemeClr val="bg1"/>
          </a:solidFill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>
              <a:buFont typeface="Wingdings" pitchFamily="2" charset="2"/>
              <a:buChar char="q"/>
            </a:pPr>
            <a:r>
              <a:rPr lang="bn-BD" sz="54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তাঁরা সর্বদা নেক ও </a:t>
            </a:r>
            <a:r>
              <a:rPr lang="bn-BD" sz="5400" b="1" spc="55" dirty="0" smtClean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ভালো </a:t>
            </a:r>
            <a:r>
              <a:rPr lang="bn-BD" sz="54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কাজ করতেন।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419" y="4858717"/>
            <a:ext cx="8229600" cy="717784"/>
          </a:xfrm>
          <a:prstGeom prst="rect">
            <a:avLst/>
          </a:prstGeom>
          <a:solidFill>
            <a:schemeClr val="bg1"/>
          </a:solidFill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>
              <a:buFont typeface="Wingdings" pitchFamily="2" charset="2"/>
              <a:buChar char="q"/>
            </a:pPr>
            <a:r>
              <a:rPr lang="bn-BD" sz="40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অন্যায় ও অশ্লীল কাজ থেকে বিরত </a:t>
            </a:r>
            <a:r>
              <a:rPr lang="bn-BD" sz="4000" b="1" spc="55" dirty="0" smtClean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থাকতেন</a:t>
            </a:r>
            <a:r>
              <a:rPr lang="bn-BD" sz="40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958" y="5544517"/>
            <a:ext cx="7961594" cy="856283"/>
          </a:xfrm>
          <a:prstGeom prst="rect">
            <a:avLst/>
          </a:prstGeom>
          <a:solidFill>
            <a:schemeClr val="bg1"/>
          </a:solidFill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>
              <a:buFont typeface="Wingdings" pitchFamily="2" charset="2"/>
              <a:buChar char="q"/>
            </a:pPr>
            <a:r>
              <a:rPr lang="bn-BD" sz="49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উত্তম চরিত্রের অধিকারী ছিলেন।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982" y="2188278"/>
            <a:ext cx="7961594" cy="917839"/>
          </a:xfrm>
          <a:prstGeom prst="rect">
            <a:avLst/>
          </a:prstGeom>
          <a:solidFill>
            <a:schemeClr val="bg1"/>
          </a:solidFill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>
              <a:buFont typeface="Wingdings" pitchFamily="2" charset="2"/>
              <a:buChar char="q"/>
            </a:pPr>
            <a:r>
              <a:rPr lang="bn-BD" sz="53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তাঁরা মা’সুম বা নিষ্পাপ ছিলেন।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665017"/>
            <a:ext cx="4876800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নবি ও রাসুলগণের পরিচয়</a:t>
            </a:r>
          </a:p>
        </p:txBody>
      </p:sp>
    </p:spTree>
    <p:extLst>
      <p:ext uri="{BB962C8B-B14F-4D97-AF65-F5344CB8AC3E}">
        <p14:creationId xmlns:p14="http://schemas.microsoft.com/office/powerpoint/2010/main" val="21468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665017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নবি ও রাসুলগণের পরিচয়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2000354"/>
            <a:ext cx="5562600" cy="1733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/>
            <a:r>
              <a:rPr lang="bn-BD" sz="5300" b="1" spc="55" dirty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যিনি নবুয়তের দায়িত্ব পালন করেন</a:t>
            </a:r>
            <a:r>
              <a:rPr lang="bn-BD" sz="5300" b="1" spc="55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5300" b="1" spc="55" dirty="0">
              <a:ln w="11430"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267200"/>
            <a:ext cx="5638800" cy="1733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/>
            <a:r>
              <a:rPr lang="bn-BD" sz="5300" b="1" spc="55" dirty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যিনি </a:t>
            </a:r>
            <a:r>
              <a:rPr lang="bn-BD" sz="5300" b="1" spc="55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রিসালা</a:t>
            </a:r>
            <a:r>
              <a:rPr lang="bn-BD" sz="5300" b="1" spc="55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 </a:t>
            </a:r>
            <a:r>
              <a:rPr lang="bn-BD" sz="5300" b="1" spc="55" dirty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 পালন করেন।</a:t>
            </a:r>
          </a:p>
        </p:txBody>
      </p:sp>
      <p:sp>
        <p:nvSpPr>
          <p:cNvPr id="9" name="Plaque 8"/>
          <p:cNvSpPr/>
          <p:nvPr/>
        </p:nvSpPr>
        <p:spPr>
          <a:xfrm>
            <a:off x="533400" y="1828800"/>
            <a:ext cx="2057400" cy="1905000"/>
          </a:xfrm>
          <a:prstGeom prst="plaque">
            <a:avLst/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নবী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laque 9"/>
          <p:cNvSpPr/>
          <p:nvPr/>
        </p:nvSpPr>
        <p:spPr>
          <a:xfrm>
            <a:off x="533400" y="4114800"/>
            <a:ext cx="2057400" cy="1981200"/>
          </a:xfrm>
          <a:prstGeom prst="plaque">
            <a:avLst/>
          </a:prstGeom>
          <a:noFill/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রাসুল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65017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নবি ও রাসুলগণের পরিচয়</a:t>
            </a:r>
          </a:p>
        </p:txBody>
      </p:sp>
      <p:sp>
        <p:nvSpPr>
          <p:cNvPr id="3" name="Flowchart: Decision 2"/>
          <p:cNvSpPr/>
          <p:nvPr/>
        </p:nvSpPr>
        <p:spPr>
          <a:xfrm>
            <a:off x="228600" y="2590800"/>
            <a:ext cx="2057400" cy="1524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রাসুল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0" y="2743200"/>
            <a:ext cx="6629400" cy="1066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যাদের উপর আসমানি কিতাব নাযিল হয়েছেন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228600" y="4648200"/>
            <a:ext cx="2057400" cy="1524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4876800"/>
            <a:ext cx="6629400" cy="1066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যাদের উপর আসমানি কিতাব নাযিল হননি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5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447800" y="5024120"/>
            <a:ext cx="6248400" cy="1529080"/>
          </a:xfrm>
          <a:prstGeom prst="round2SameRect">
            <a:avLst/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 algn="ctr"/>
            <a:r>
              <a:rPr lang="en-US" sz="66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66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রিসালাত </a:t>
            </a:r>
            <a:r>
              <a:rPr lang="en-US" sz="6600" b="1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29000" y="609600"/>
            <a:ext cx="3124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34275"/>
            <a:ext cx="7325878" cy="301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67000" y="533400"/>
            <a:ext cx="3810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 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5410200"/>
            <a:ext cx="7620000" cy="1066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নবি ও রাসুলের প্রার্থক্য নির্নয় কর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1"/>
            <a:ext cx="7543800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1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ge 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9444" y="-381000"/>
            <a:ext cx="10402888" cy="731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Down Arrow Callout 2"/>
          <p:cNvSpPr/>
          <p:nvPr/>
        </p:nvSpPr>
        <p:spPr>
          <a:xfrm>
            <a:off x="609600" y="5105400"/>
            <a:ext cx="8001000" cy="1371600"/>
          </a:xfrm>
          <a:prstGeom prst="downArrowCallout">
            <a:avLst>
              <a:gd name="adj1" fmla="val 0"/>
              <a:gd name="adj2" fmla="val 0"/>
              <a:gd name="adj3" fmla="val 65"/>
              <a:gd name="adj4" fmla="val 64977"/>
            </a:avLst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 দ্বীন প্রচার করা।</a:t>
            </a:r>
            <a:endParaRPr lang="en-US" sz="4400" b="1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09600" y="3048000"/>
            <a:ext cx="8001000" cy="1447800"/>
          </a:xfrm>
          <a:prstGeom prst="downArrowCallout">
            <a:avLst>
              <a:gd name="adj1" fmla="val 0"/>
              <a:gd name="adj2" fmla="val 0"/>
              <a:gd name="adj3" fmla="val 15977"/>
              <a:gd name="adj4" fmla="val 64977"/>
            </a:avLst>
          </a:prstGeom>
          <a:solidFill>
            <a:schemeClr val="accent5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আল্লাহর বাণী পৌঁছে দেওয়া।</a:t>
            </a:r>
            <a:endParaRPr lang="en-US" sz="4400" b="1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191000"/>
            <a:ext cx="8001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মানুষকে আল্লাহর দিকে আহবান করা।</a:t>
            </a:r>
            <a:endParaRPr lang="en-US" sz="4400" b="1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457200"/>
            <a:ext cx="6248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নবি ও রাসুলদের দায়িত্ব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457200"/>
            <a:ext cx="62484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নবি ও রাসুলদের দায়িত্ব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3543300"/>
            <a:ext cx="6248400" cy="12573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মানুষদেরকে কল্যান ও ন্যায়ের পথে আহবান করা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5257800"/>
            <a:ext cx="6248400" cy="1143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সৎ কাজের আদেশ ও অসৎ কাজের নিষেধ করা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9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9800" y="304800"/>
            <a:ext cx="3352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5410200"/>
            <a:ext cx="7620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নবি ও রাসুলদের দায়িত্ব বর্নণা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7315200" cy="315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438401"/>
            <a:ext cx="8763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4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52400"/>
            <a:ext cx="2895600" cy="2286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962400"/>
            <a:ext cx="3581400" cy="2667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শামীম রেজা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দোবিলা উচ্চ বিদ্যালয়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তারাশ,সিরজগঞ্জ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895600"/>
            <a:ext cx="34290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শিক্ষক পরিচিতি</a:t>
            </a:r>
            <a:endParaRPr lang="en-US" sz="3600" dirty="0"/>
          </a:p>
        </p:txBody>
      </p:sp>
      <p:sp>
        <p:nvSpPr>
          <p:cNvPr id="13" name="Rounded Rectangle 12"/>
          <p:cNvSpPr/>
          <p:nvPr/>
        </p:nvSpPr>
        <p:spPr>
          <a:xfrm>
            <a:off x="5029200" y="394855"/>
            <a:ext cx="34290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পাঠ পরিচিতি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463" y="1600200"/>
            <a:ext cx="3870127" cy="50292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5486400" y="3581400"/>
            <a:ext cx="29718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অধ্যায়,১ম পাঠ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01080"/>
            <a:ext cx="3810000" cy="37555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01079"/>
            <a:ext cx="3886200" cy="375550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14400" y="304800"/>
            <a:ext cx="6781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 গুলো লক্ষ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5943600"/>
            <a:ext cx="3390900" cy="685800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ডাক পিয়োন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5995555"/>
            <a:ext cx="3390900" cy="685800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চিঠি পৌছানো</a:t>
            </a:r>
          </a:p>
        </p:txBody>
      </p:sp>
    </p:spTree>
    <p:extLst>
      <p:ext uri="{BB962C8B-B14F-4D97-AF65-F5344CB8AC3E}">
        <p14:creationId xmlns:p14="http://schemas.microsoft.com/office/powerpoint/2010/main" val="2402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3886200" cy="3691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828800"/>
            <a:ext cx="4419599" cy="369189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14400" y="304800"/>
            <a:ext cx="6781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 গুলো লক্ষ করঃ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5922818"/>
            <a:ext cx="3581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পৌছে দেওয়া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3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381000"/>
            <a:ext cx="4800600" cy="914400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ঘোষণা-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09800" y="2514600"/>
            <a:ext cx="4800600" cy="1447800"/>
            <a:chOff x="2209800" y="2514600"/>
            <a:chExt cx="4800600" cy="1447800"/>
          </a:xfrm>
        </p:grpSpPr>
        <p:sp>
          <p:nvSpPr>
            <p:cNvPr id="3" name="Rounded Rectangle 2"/>
            <p:cNvSpPr/>
            <p:nvPr/>
          </p:nvSpPr>
          <p:spPr>
            <a:xfrm>
              <a:off x="2209800" y="2514600"/>
              <a:ext cx="48006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পাঠের শিরোনাম -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 rot="5400000">
              <a:off x="4305300" y="3390900"/>
              <a:ext cx="533400" cy="609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 </a:t>
              </a:r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52658"/>
            <a:ext cx="8458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381000"/>
            <a:ext cx="6324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শিক্ষার্থীরা..........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37408" y="3962400"/>
            <a:ext cx="7096992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রিসালাত কি বলতে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37408" y="4724400"/>
            <a:ext cx="7096992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নবি ও রাসুলের প্রার্থক্য বর্নণা করতে পারবে,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7408" y="5486400"/>
            <a:ext cx="7096991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রিসালাতের দায়িত্ব ব্যাখ্যা করতে পারবে। </a:t>
            </a:r>
            <a:endParaRPr lang="en-US" sz="3600" dirty="0">
              <a:solidFill>
                <a:srgbClr val="99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27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1000"/>
            <a:ext cx="2743200" cy="1524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038600" y="1143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181600" y="381000"/>
            <a:ext cx="2514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রিসালাত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96000" y="1905000"/>
            <a:ext cx="7620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4191000"/>
            <a:ext cx="26670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সংবাদ পৌছানো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267200"/>
            <a:ext cx="25146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বার্তা পৌছানো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48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বাণী পৌছানো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7700" y="5240461"/>
            <a:ext cx="7848600" cy="7793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1242" tIns="50621" rIns="101242" bIns="50621" rtlCol="0">
            <a:spAutoFit/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রাসুলগণ যে কর্তব্য ও দায়িত্ব পালন করেন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415766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009900" y="3051464"/>
            <a:ext cx="31242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রিসালাত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260027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নবি ও রাসুলগণের পরিচয়</a:t>
            </a:r>
          </a:p>
        </p:txBody>
      </p:sp>
      <p:pic>
        <p:nvPicPr>
          <p:cNvPr id="12" name="Picture 11" descr="Page Border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9444" y="-228600"/>
            <a:ext cx="10402888" cy="7315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4800" y="2802061"/>
            <a:ext cx="8390053" cy="779339"/>
          </a:xfrm>
          <a:prstGeom prst="rect">
            <a:avLst/>
          </a:prstGeom>
          <a:noFill/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>
              <a:buFont typeface="Wingdings" pitchFamily="2" charset="2"/>
              <a:buChar char="v"/>
            </a:pPr>
            <a:r>
              <a:rPr lang="bn-BD" sz="44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আল্লাহর প্রেরিত পুরুষ বা মনোনীত বান্দা।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4204" y="3801352"/>
            <a:ext cx="8390053" cy="1456448"/>
          </a:xfrm>
          <a:prstGeom prst="rect">
            <a:avLst/>
          </a:prstGeom>
          <a:noFill/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>
              <a:buFont typeface="Wingdings" pitchFamily="2" charset="2"/>
              <a:buChar char="v"/>
            </a:pPr>
            <a:r>
              <a:rPr lang="bn-BD" sz="44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মানুষের মধ্য থেকেই আল্লাহ তাঁদের নির্বাচন করেছেন।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4204" y="5171464"/>
            <a:ext cx="8390053" cy="779339"/>
          </a:xfrm>
          <a:prstGeom prst="rect">
            <a:avLst/>
          </a:prstGeom>
          <a:noFill/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9318" indent="-759318">
              <a:buFont typeface="Wingdings" pitchFamily="2" charset="2"/>
              <a:buChar char="v"/>
            </a:pPr>
            <a:r>
              <a:rPr lang="bn-BD" sz="4400" b="1" spc="55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তাঁরা বিশেষ সম্মান ও মর্যাদার অধিকারী।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665017"/>
            <a:ext cx="4876800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নবি ও রাসুলগণের পরিচয়</a:t>
            </a:r>
          </a:p>
        </p:txBody>
      </p:sp>
    </p:spTree>
    <p:extLst>
      <p:ext uri="{BB962C8B-B14F-4D97-AF65-F5344CB8AC3E}">
        <p14:creationId xmlns:p14="http://schemas.microsoft.com/office/powerpoint/2010/main" val="30276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286</TotalTime>
  <Words>237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Dobila</dc:creator>
  <cp:lastModifiedBy>Dobila</cp:lastModifiedBy>
  <cp:revision>31</cp:revision>
  <dcterms:created xsi:type="dcterms:W3CDTF">2006-08-16T00:00:00Z</dcterms:created>
  <dcterms:modified xsi:type="dcterms:W3CDTF">2020-03-12T18:45:04Z</dcterms:modified>
</cp:coreProperties>
</file>