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72" r:id="rId4"/>
    <p:sldId id="274" r:id="rId5"/>
    <p:sldId id="261" r:id="rId6"/>
    <p:sldId id="278" r:id="rId7"/>
    <p:sldId id="263" r:id="rId8"/>
    <p:sldId id="258" r:id="rId9"/>
    <p:sldId id="265" r:id="rId10"/>
    <p:sldId id="276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040"/>
    <a:srgbClr val="66FF66"/>
    <a:srgbClr val="E14EF0"/>
    <a:srgbClr val="FF9933"/>
    <a:srgbClr val="66FF33"/>
    <a:srgbClr val="98C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D6BDB-0312-40D5-8A43-858B3AA5E46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3869-501E-4743-8198-9F698142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18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0DE86-9779-4FE4-9B4C-6BA989542BED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196F-33F6-4831-8D68-54B2BD295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80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196F-33F6-4831-8D68-54B2BD29534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5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703F-568F-4A4D-A424-491981E52083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963F-F94A-4BA5-8833-15AE5BD72D95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7A3F-94BD-4ECD-BE0B-B3AFBD669547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1074-8DFB-40E2-8D5F-41195AD841FE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1895-1001-4CB5-B6F4-ECBE1A3A1A11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DF85-5EC3-4568-853F-75BFD921A11B}" type="datetime1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BDD-F364-4388-B67B-CB369A582130}" type="datetime1">
              <a:rPr lang="en-US" smtClean="0"/>
              <a:t>13-Mar-20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EB3F-59B1-4650-8C21-12710AD8F695}" type="datetime1">
              <a:rPr lang="en-US" smtClean="0"/>
              <a:t>13-Mar-20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11D2-76C4-402D-A60D-53141A370369}" type="datetime1">
              <a:rPr lang="en-US" smtClean="0"/>
              <a:t>13-Mar-20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DDCD-6BAC-4FF5-B0D7-E25B18FA0CDF}" type="datetime1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0345-EE30-4AC0-B080-CE5603B19FC7}" type="datetime1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AAA6C-CB14-47F8-B151-2379E4B7D574}" type="datetime1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সরকারী টির্চাস ট্রেনিং কলেজ, রংপুর।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GO\Ambassador\11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184150"/>
            <a:ext cx="1828800" cy="6172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</a:p>
          <a:p>
            <a:pPr algn="ctr"/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0A3D3B5B-C8CF-49B1-9CDC-B9A832F47E91}" type="datetime1">
              <a:rPr lang="en-US" sz="2000" smtClean="0">
                <a:solidFill>
                  <a:schemeClr val="tx1"/>
                </a:solidFill>
              </a:rPr>
              <a:t>13-Mar-20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08360" y="6553200"/>
            <a:ext cx="4487839" cy="365125"/>
          </a:xfrm>
        </p:spPr>
        <p:txBody>
          <a:bodyPr/>
          <a:lstStyle/>
          <a:p>
            <a:r>
              <a:rPr lang="as-IN" sz="1800" dirty="0" smtClean="0"/>
              <a:t>সরকারী টির্চাস ট্রেনিং কলেজ, রংপুর।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208360" y="184150"/>
            <a:ext cx="5638800" cy="6172200"/>
            <a:chOff x="3208360" y="184150"/>
            <a:chExt cx="5638800" cy="6172200"/>
          </a:xfrm>
        </p:grpSpPr>
        <p:sp>
          <p:nvSpPr>
            <p:cNvPr id="7" name="Rectangle 6"/>
            <p:cNvSpPr/>
            <p:nvPr/>
          </p:nvSpPr>
          <p:spPr>
            <a:xfrm>
              <a:off x="3208360" y="184150"/>
              <a:ext cx="5638800" cy="6172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08360" y="5715000"/>
              <a:ext cx="1592240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209800" y="655320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622645" y="655320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46275" y="0"/>
            <a:ext cx="502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6000" b="1" dirty="0" smtClean="0">
                <a:latin typeface="NikoshBAN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6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5364" name="Picture 6" descr="input-devic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28800"/>
            <a:ext cx="11620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omput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r="38318" b="22192"/>
          <a:stretch>
            <a:fillRect/>
          </a:stretch>
        </p:blipFill>
        <p:spPr bwMode="auto">
          <a:xfrm>
            <a:off x="2689225" y="1993900"/>
            <a:ext cx="11604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img_29684_plustek_scann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 r="1595" b="16173"/>
          <a:stretch>
            <a:fillRect/>
          </a:stretch>
        </p:blipFill>
        <p:spPr bwMode="auto">
          <a:xfrm>
            <a:off x="7065746" y="1824832"/>
            <a:ext cx="165121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2625725" y="3302000"/>
            <a:ext cx="148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মনিটর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52400" y="2895600"/>
            <a:ext cx="205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ওয়েব ক্যাম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7273133" y="3073400"/>
            <a:ext cx="15660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স্ক্যানার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pic>
        <p:nvPicPr>
          <p:cNvPr id="15370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1350"/>
            <a:ext cx="1492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4758532" y="3072825"/>
            <a:ext cx="1870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প্রজেক্টর  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pic>
        <p:nvPicPr>
          <p:cNvPr id="1537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157662"/>
            <a:ext cx="1252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4960938" y="5664200"/>
            <a:ext cx="148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মাউস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pic>
        <p:nvPicPr>
          <p:cNvPr id="15374" name="Picture 15" descr="prin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4214812"/>
            <a:ext cx="14255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2590801" y="5740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প্রিন্টার   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pic>
        <p:nvPicPr>
          <p:cNvPr id="15376" name="Picture 17" descr="audio-engine-speakers-blac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48714"/>
          <a:stretch>
            <a:fillRect/>
          </a:stretch>
        </p:blipFill>
        <p:spPr bwMode="auto">
          <a:xfrm>
            <a:off x="925513" y="4332288"/>
            <a:ext cx="995362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474952" y="5740400"/>
            <a:ext cx="17586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স্পিকার  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pic>
        <p:nvPicPr>
          <p:cNvPr id="15378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392612"/>
            <a:ext cx="15398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7154863" y="5511800"/>
            <a:ext cx="148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bn-BD" altLang="en-US" sz="3200" b="1" dirty="0">
                <a:solidFill>
                  <a:srgbClr val="0070C0"/>
                </a:solidFill>
                <a:latin typeface="NikoshBAN" pitchFamily="2" charset="0"/>
              </a:rPr>
              <a:t>প্লটার </a:t>
            </a:r>
            <a:endParaRPr lang="en-US" altLang="en-US" sz="3200" b="1" dirty="0">
              <a:solidFill>
                <a:srgbClr val="0070C0"/>
              </a:solidFill>
              <a:latin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1828800"/>
            <a:ext cx="1412875" cy="12684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83150" y="1752600"/>
            <a:ext cx="1603375" cy="11160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4538" y="4256087"/>
            <a:ext cx="1368425" cy="13065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00325" y="4208463"/>
            <a:ext cx="1754188" cy="14303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88163" y="4191000"/>
            <a:ext cx="1828800" cy="1295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4952" y="1676400"/>
            <a:ext cx="1603375" cy="11160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76091" y="4217987"/>
            <a:ext cx="1412875" cy="12684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47354" y="1752600"/>
            <a:ext cx="1686278" cy="111601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4952" y="924887"/>
            <a:ext cx="7907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নিচের কোন যন্ত্রগুলো ইনপুট ও আউটপুট </a:t>
            </a:r>
            <a:r>
              <a:rPr lang="bn-BD" altLang="en-US" sz="3200" b="1" dirty="0" smtClean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ডিভাইস বলো-  </a:t>
            </a:r>
            <a:endParaRPr lang="en-US" altLang="en-US" sz="3200" b="1" dirty="0">
              <a:solidFill>
                <a:srgbClr val="00B05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B09E-9608-458D-9A13-9DFC762DD2B3}" type="datetime1">
              <a:rPr lang="en-US" sz="2800" smtClean="0"/>
              <a:t>13-Mar-20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638" y="6569075"/>
            <a:ext cx="4373562" cy="365125"/>
          </a:xfrm>
        </p:spPr>
        <p:txBody>
          <a:bodyPr/>
          <a:lstStyle/>
          <a:p>
            <a:r>
              <a:rPr lang="as-IN" sz="2000" dirty="0" smtClean="0"/>
              <a:t>সরকারী টির্চাস ট্রেনিং কলেজ, রংপুর।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744493" y="228600"/>
            <a:ext cx="163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85741" y="129536"/>
            <a:ext cx="137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6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ইনপুট</a:t>
            </a:r>
            <a:endParaRPr lang="en-US" sz="3600" dirty="0"/>
          </a:p>
        </p:txBody>
      </p:sp>
      <p:sp>
        <p:nvSpPr>
          <p:cNvPr id="32" name="Rectangle 31"/>
          <p:cNvSpPr/>
          <p:nvPr/>
        </p:nvSpPr>
        <p:spPr>
          <a:xfrm>
            <a:off x="6744493" y="228600"/>
            <a:ext cx="163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6744493" y="228600"/>
            <a:ext cx="163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6744493" y="228600"/>
            <a:ext cx="163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744493" y="228600"/>
            <a:ext cx="1637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2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685800" y="115669"/>
            <a:ext cx="137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6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ইনপুট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685801" y="107722"/>
            <a:ext cx="137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altLang="en-US" sz="3600" b="1" dirty="0">
                <a:solidFill>
                  <a:srgbClr val="00B050"/>
                </a:solidFill>
                <a:latin typeface="NikoshBAN" pitchFamily="2" charset="0"/>
                <a:cs typeface="NikoshBAN" panose="02000000000000000000" pitchFamily="2" charset="0"/>
              </a:rPr>
              <a:t>ইনপুট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28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177225"/>
            <a:ext cx="126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44904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sz="3200" b="1" dirty="0">
              <a:solidFill>
                <a:srgbClr val="44904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Action Button: Back or Previous 39">
            <a:hlinkClick r:id="" action="ppaction://hlinkshowjump?jump=previousslide" highlightClick="1"/>
          </p:cNvPr>
          <p:cNvSpPr/>
          <p:nvPr/>
        </p:nvSpPr>
        <p:spPr>
          <a:xfrm>
            <a:off x="2535238" y="6529387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2948083" y="6529387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7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3"/>
                  </p:tgtEl>
                </p:cond>
              </p:nextCondLst>
            </p:seq>
          </p:childTnLst>
        </p:cTn>
      </p:par>
    </p:tnLst>
    <p:bldLst>
      <p:bldP spid="16386" grpId="0"/>
      <p:bldP spid="15367" grpId="0"/>
      <p:bldP spid="15368" grpId="0"/>
      <p:bldP spid="15369" grpId="0"/>
      <p:bldP spid="15371" grpId="0"/>
      <p:bldP spid="15373" grpId="0"/>
      <p:bldP spid="15375" grpId="0"/>
      <p:bldP spid="15377" grpId="0"/>
      <p:bldP spid="15379" grpId="0"/>
      <p:bldP spid="3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" grpId="0"/>
      <p:bldP spid="6" grpId="0"/>
      <p:bldP spid="7" grpId="0"/>
      <p:bldP spid="32" grpId="0"/>
      <p:bldP spid="33" grpId="0"/>
      <p:bldP spid="34" grpId="0"/>
      <p:bldP spid="35" grpId="0"/>
      <p:bldP spid="36" grpId="0"/>
      <p:bldP spid="37" grpId="0"/>
      <p:bldP spid="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777776"/>
            <a:ext cx="3733800" cy="1066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</a:t>
            </a:r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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312456"/>
            <a:ext cx="8763000" cy="2001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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বাস্তব জীবনে আর কী কী ইনপুট  ও আউটপুট ডিভাইস ব্যবহৃত হয় তার তলিকা  তৈরী কর। </a:t>
            </a:r>
            <a:endParaRPr lang="en-US" sz="4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EA34A4CD-7FC8-4970-BEAA-2120DABC5728}" type="datetime1">
              <a:rPr lang="en-US" sz="1600" smtClean="0"/>
              <a:t>13-Mar-20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267200" cy="365125"/>
          </a:xfrm>
        </p:spPr>
        <p:txBody>
          <a:bodyPr/>
          <a:lstStyle/>
          <a:p>
            <a:r>
              <a:rPr lang="as-IN" sz="2000" dirty="0" smtClean="0"/>
              <a:t>সরকারী টির্চাস ট্রেনিং কলেজ, রংপুর।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411480"/>
            <a:ext cx="9144000" cy="3550920"/>
            <a:chOff x="0" y="411480"/>
            <a:chExt cx="9144000" cy="355092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2895600"/>
              <a:ext cx="91440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381000" y="411480"/>
              <a:ext cx="4800600" cy="3550920"/>
              <a:chOff x="3352800" y="762000"/>
              <a:chExt cx="3581400" cy="3017520"/>
            </a:xfrm>
          </p:grpSpPr>
          <p:pic>
            <p:nvPicPr>
              <p:cNvPr id="12" name="Picture 11" descr="home-icon.jpg"/>
              <p:cNvPicPr>
                <a:picLocks noChangeAspect="1"/>
              </p:cNvPicPr>
              <p:nvPr/>
            </p:nvPicPr>
            <p:blipFill>
              <a:blip r:embed="rId2">
                <a:lum bright="40000" contrast="-4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2800" y="762000"/>
                <a:ext cx="3581400" cy="2865120"/>
              </a:xfrm>
              <a:prstGeom prst="ellipse">
                <a:avLst/>
              </a:prstGeom>
              <a:ln w="34925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3581400" y="762000"/>
                <a:ext cx="3352800" cy="3017520"/>
              </a:xfrm>
              <a:prstGeom prst="ellips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2209800" y="655320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2622645" y="655320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0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7403-3CFE-437A-BDE7-C58553075FAD}" type="datetime1">
              <a:rPr lang="en-US" sz="1800" smtClean="0"/>
              <a:t>13-Mar-20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380139"/>
            <a:ext cx="3926006" cy="365125"/>
          </a:xfrm>
        </p:spPr>
        <p:txBody>
          <a:bodyPr/>
          <a:lstStyle/>
          <a:p>
            <a:r>
              <a:rPr lang="as-IN" sz="1800" dirty="0" smtClean="0"/>
              <a:t>সরকারী টির্চাস ট্রেনিং কলেজ, রংপুর।</a:t>
            </a:r>
            <a:endParaRPr lang="en-US" sz="1800" dirty="0"/>
          </a:p>
        </p:txBody>
      </p:sp>
      <p:pic>
        <p:nvPicPr>
          <p:cNvPr id="5" name="Content Placeholder 6" descr="animated_red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295400" y="4343400"/>
            <a:ext cx="6934200" cy="22860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8000" dirty="0" smtClean="0"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effectLst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6200" y="670560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489045" y="670560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59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254227" y="3396535"/>
            <a:ext cx="6701246" cy="38802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751404"/>
            <a:ext cx="9144000" cy="42507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069" y="3806547"/>
            <a:ext cx="42289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গোলাম রব্বানী শাহ্‌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 শিক্ষক(আইসিটি) </a:t>
            </a:r>
            <a:endParaRPr lang="bn-BD" sz="2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ভাবকী বাবর আলী শাহ্‌ দ্বি-মুখী দাখিল মাদ্রাসা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খানসামা, দিনাজপুর।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780954343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bn-IN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-</a:t>
            </a:r>
            <a:r>
              <a:rPr lang="bn-BD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grobbanishah</a:t>
            </a:r>
            <a:r>
              <a:rPr lang="en-US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@</a:t>
            </a:r>
            <a:r>
              <a:rPr lang="en-US" sz="20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gmail.com</a:t>
            </a:r>
            <a:endParaRPr lang="en-US" sz="20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5448" y="3899777"/>
            <a:ext cx="4262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২য়</a:t>
            </a: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১৬ ও ১৭ (ইনপুট ও আউটপুট ডিভাইস ) </a:t>
            </a: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sp>
        <p:nvSpPr>
          <p:cNvPr id="11" name="Cloud 10"/>
          <p:cNvSpPr/>
          <p:nvPr/>
        </p:nvSpPr>
        <p:spPr>
          <a:xfrm>
            <a:off x="692727" y="126233"/>
            <a:ext cx="3335722" cy="933473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চিতি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335847" y="196838"/>
            <a:ext cx="3335722" cy="933473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16200000">
            <a:off x="-1138549" y="5296580"/>
            <a:ext cx="2742333" cy="365125"/>
          </a:xfrm>
        </p:spPr>
        <p:txBody>
          <a:bodyPr/>
          <a:lstStyle/>
          <a:p>
            <a:fld id="{9060B691-9243-41D9-AC07-3BCF1599DA0F}" type="datetime1">
              <a:rPr lang="en-US" sz="3600" smtClean="0"/>
              <a:t>13-Mar-20</a:t>
            </a:fld>
            <a:endParaRPr lang="en-US" dirty="0"/>
          </a:p>
        </p:txBody>
      </p:sp>
      <p:pic>
        <p:nvPicPr>
          <p:cNvPr id="12" name="Picture 11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6111801" y="1219200"/>
            <a:ext cx="2009975" cy="2282578"/>
          </a:xfrm>
          <a:prstGeom prst="rect">
            <a:avLst/>
          </a:prstGeom>
        </p:spPr>
      </p:pic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180833" y="655320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93678" y="655320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3001" y="1776588"/>
            <a:ext cx="2888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My </a:t>
            </a:r>
            <a:r>
              <a:rPr lang="bn-BD" sz="4400" dirty="0" smtClean="0">
                <a:hlinkClick r:id="rId3" action="ppaction://hlinkfile"/>
              </a:rPr>
              <a:t>Picture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7854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42631" y="6067341"/>
            <a:ext cx="152400" cy="786110"/>
            <a:chOff x="6341150" y="5990270"/>
            <a:chExt cx="116836" cy="571500"/>
          </a:xfrm>
        </p:grpSpPr>
        <p:sp>
          <p:nvSpPr>
            <p:cNvPr id="18" name="Flowchart: Connector 17"/>
            <p:cNvSpPr/>
            <p:nvPr/>
          </p:nvSpPr>
          <p:spPr>
            <a:xfrm>
              <a:off x="6343686" y="6229088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6341150" y="5990270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41150" y="6447470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850" y="228600"/>
            <a:ext cx="8945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4000" b="1" dirty="0">
                <a:latin typeface="NikoshBAN" pitchFamily="2" charset="0"/>
                <a:cs typeface="NikoshBAN" panose="02000000000000000000" pitchFamily="2" charset="0"/>
              </a:rPr>
              <a:t>নিচের চিত্রটি লক্ষ্য </a:t>
            </a:r>
            <a:r>
              <a:rPr lang="bn-BD" altLang="en-US" sz="4000" b="1" dirty="0" smtClean="0">
                <a:latin typeface="NikoshBAN" pitchFamily="2" charset="0"/>
                <a:cs typeface="NikoshBAN" panose="02000000000000000000" pitchFamily="2" charset="0"/>
              </a:rPr>
              <a:t>কর</a:t>
            </a:r>
            <a:r>
              <a:rPr lang="bn-BD" altLang="en-US" sz="40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altLang="en-US" sz="4000" b="1" dirty="0" smtClean="0">
                <a:latin typeface="NikoshBAN" pitchFamily="2" charset="0"/>
                <a:cs typeface="NikoshBAN" panose="02000000000000000000" pitchFamily="2" charset="0"/>
              </a:rPr>
              <a:t>আর কোনটি দ্বারা কি হচ্ছে তা বল  </a:t>
            </a:r>
            <a:endParaRPr lang="en-US" altLang="en-US" sz="4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2319" y="4776487"/>
            <a:ext cx="343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চলো একটি ভিডিও দেখি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5FA6-1BE1-44E8-8E94-E11E7CEAB388}" type="datetime1">
              <a:rPr lang="en-US" sz="2400" smtClean="0"/>
              <a:t>13-Mar-20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1147821"/>
            <a:ext cx="4250298" cy="4788604"/>
            <a:chOff x="609600" y="1213363"/>
            <a:chExt cx="4250298" cy="4788604"/>
          </a:xfrm>
        </p:grpSpPr>
        <p:sp>
          <p:nvSpPr>
            <p:cNvPr id="2" name="Cube 1"/>
            <p:cNvSpPr/>
            <p:nvPr/>
          </p:nvSpPr>
          <p:spPr>
            <a:xfrm>
              <a:off x="609600" y="2653393"/>
              <a:ext cx="3124200" cy="2743200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" name="Bent Arrow 3"/>
            <p:cNvSpPr/>
            <p:nvPr/>
          </p:nvSpPr>
          <p:spPr>
            <a:xfrm rot="5400000">
              <a:off x="3431148" y="4573217"/>
              <a:ext cx="1066800" cy="1790700"/>
            </a:xfrm>
            <a:prstGeom prst="bentArrow">
              <a:avLst>
                <a:gd name="adj1" fmla="val 40584"/>
                <a:gd name="adj2" fmla="val 25000"/>
                <a:gd name="adj3" fmla="val 25000"/>
                <a:gd name="adj4" fmla="val 4115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lowchart: Direct Access Storage 21"/>
            <p:cNvSpPr/>
            <p:nvPr/>
          </p:nvSpPr>
          <p:spPr>
            <a:xfrm rot="19980000" flipH="1">
              <a:off x="2268536" y="1213363"/>
              <a:ext cx="1298575" cy="1103389"/>
            </a:xfrm>
            <a:prstGeom prst="flowChartMagneticDrum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52600" y="2653393"/>
              <a:ext cx="990600" cy="5541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638800" y="6503110"/>
            <a:ext cx="3469953" cy="365125"/>
          </a:xfrm>
        </p:spPr>
        <p:txBody>
          <a:bodyPr/>
          <a:lstStyle/>
          <a:p>
            <a:r>
              <a:rPr lang="as-IN" sz="1400" dirty="0" smtClean="0"/>
              <a:t>সরকারী টির্চাস ট্রেনিং কলেজ, রংপুর।</a:t>
            </a:r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230437" y="2133600"/>
            <a:ext cx="588963" cy="685800"/>
            <a:chOff x="2247900" y="2171700"/>
            <a:chExt cx="588963" cy="685800"/>
          </a:xfrm>
        </p:grpSpPr>
        <p:sp>
          <p:nvSpPr>
            <p:cNvPr id="5" name="Flowchart: Connector 4"/>
            <p:cNvSpPr/>
            <p:nvPr/>
          </p:nvSpPr>
          <p:spPr>
            <a:xfrm>
              <a:off x="2400300" y="2476500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247900" y="2743200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2722563" y="2171700"/>
              <a:ext cx="114300" cy="1143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5" name="Action Button: Back or Previous 24">
            <a:hlinkClick r:id="" action="ppaction://hlinkshowjump?jump=previousslide" highlightClick="1"/>
          </p:cNvPr>
          <p:cNvSpPr/>
          <p:nvPr/>
        </p:nvSpPr>
        <p:spPr>
          <a:xfrm>
            <a:off x="2718344" y="650311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Forward or Next 25">
            <a:hlinkClick r:id="" action="ppaction://hlinkshowjump?jump=nextslide" highlightClick="1"/>
          </p:cNvPr>
          <p:cNvSpPr/>
          <p:nvPr/>
        </p:nvSpPr>
        <p:spPr>
          <a:xfrm>
            <a:off x="3131189" y="650311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549248"/>
              </p:ext>
            </p:extLst>
          </p:nvPr>
        </p:nvGraphicFramePr>
        <p:xfrm>
          <a:off x="5270808" y="1534455"/>
          <a:ext cx="3238809" cy="273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0808" y="1534455"/>
                        <a:ext cx="3238809" cy="273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960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2 -0.68033 L -0.21562 -0.68009 C -0.21961 -0.67546 -0.22395 -0.67107 -0.22777 -0.66528 C -0.23628 -0.65324 -0.22395 -0.66389 -0.2368 -0.6544 C -0.23993 -0.65023 -0.24409 -0.64699 -0.246 -0.64167 C -0.24704 -0.63866 -0.24809 -0.63588 -0.24895 -0.63287 C -0.24965 -0.63079 -0.24982 -0.62847 -0.25052 -0.62639 C -0.25121 -0.62408 -0.2526 -0.62176 -0.25364 -0.61991 C -0.25416 -0.61713 -0.25555 -0.60764 -0.25659 -0.60486 C -0.25868 -0.59861 -0.26076 -0.59653 -0.26423 -0.59167 C -0.26475 -0.58843 -0.26527 -0.58588 -0.26579 -0.58287 C -0.26614 -0.58079 -0.26718 -0.57871 -0.26718 -0.57639 C -0.27031 -0.50648 -0.26423 -0.53542 -0.27031 -0.50903 C -0.27187 -0.43982 -0.27291 -0.44213 -0.27031 -0.37014 C -0.26996 -0.36158 -0.2684 -0.35602 -0.26718 -0.34815 C -0.2651 -0.33403 -0.26736 -0.34097 -0.26284 -0.33102 C -0.2625 -0.32871 -0.26041 -0.31389 -0.25954 -0.31158 C -0.25885 -0.3088 -0.25763 -0.30718 -0.25659 -0.30486 C -0.25069 -0.27546 -0.25659 -0.30093 -0.25052 -0.28079 C -0.24982 -0.27894 -0.24947 -0.27639 -0.24895 -0.27454 C -0.24618 -0.26343 -0.24635 -0.26459 -0.24305 -0.25486 C -0.23975 -0.23634 -0.24409 -0.25509 -0.2368 -0.23982 C -0.23593 -0.2375 -0.23611 -0.23519 -0.23541 -0.2331 C -0.23368 -0.22847 -0.22916 -0.22037 -0.22916 -0.22014 C -0.22829 -0.22222 -0.22708 -0.22408 -0.22621 -0.22662 C -0.22083 -0.2419 -0.2335 -0.23403 -0.20503 -0.23102 C -0.20034 -0.22778 -0.19618 -0.22408 -0.19114 -0.22222 C -0.18871 -0.2213 -0.18628 -0.22107 -0.18368 -0.22037 C -0.18229 -0.21945 -0.18055 -0.21829 -0.17916 -0.21783 C -0.17656 -0.2169 -0.17413 -0.21667 -0.17152 -0.21574 C -0.16944 -0.21528 -0.16753 -0.21412 -0.16545 -0.21366 C -0.16302 -0.21296 -0.16041 -0.21158 -0.15781 -0.21134 C -0.11875 -0.20996 -0.07986 -0.20972 -0.04079 -0.20926 C -0.03819 -0.20787 -0.03576 -0.20648 -0.03333 -0.20463 C -0.03159 -0.20394 -0.03003 -0.20347 -0.02864 -0.20278 C -0.01423 -0.19491 -0.0269 -0.20116 -0.01649 -0.1963 C -0.00642 -0.18195 -0.01684 -0.19908 -0.01041 -0.17871 C -0.00885 -0.17408 -0.00555 -0.1706 -0.00434 -0.16574 C -0.00052 -0.15 -0.0019 -0.15718 0.00035 -0.14421 C 0.0007 -0.12662 0.00053 -0.10926 0.00174 -0.0919 C 0.00191 -0.08843 0.004 -0.08634 0.00469 -0.08334 C 0.00573 -0.07963 0.0073 -0.06667 0.00799 -0.06366 C 0.0073 -0.05741 0.0073 -0.05046 0.00625 -0.04421 C 0.00573 -0.04144 0.00348 -0.04028 0.0033 -0.03773 C -0.00086 0.03264 0.01806 0.03194 0.00035 0.03194 L 0.00469 0.03449 " pathEditMode="relative" rAng="0" ptsTypes="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73634"/>
            <a:ext cx="9144000" cy="1107996"/>
          </a:xfrm>
          <a:prstGeom prst="rect">
            <a:avLst/>
          </a:prstGeom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ইনপুট ও আউটপুট ডিভাইস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6944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আজকের পাঠ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886200"/>
            <a:ext cx="2895600" cy="17708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prin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45" y="3276600"/>
            <a:ext cx="2932112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FCF1-5AA5-4498-96FF-7B341ADB44E0}" type="datetime1">
              <a:rPr lang="en-US" sz="1800" smtClean="0"/>
              <a:t>13-Mar-20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4724400" cy="365125"/>
          </a:xfrm>
        </p:spPr>
        <p:txBody>
          <a:bodyPr/>
          <a:lstStyle/>
          <a:p>
            <a:r>
              <a:rPr lang="as-IN" sz="2000" dirty="0" smtClean="0"/>
              <a:t>সরকারী টির্চাস ট্রেনিং কলেজ, রংপুর।</a:t>
            </a:r>
            <a:endParaRPr lang="en-US" sz="20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77200" y="6478043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90045" y="6478043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4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76200"/>
            <a:ext cx="42672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533400" y="1828800"/>
            <a:ext cx="8229600" cy="1066800"/>
          </a:xfrm>
          <a:prstGeom prst="homePlat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ইনপুট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আউটপুট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Pentagon 4"/>
          <p:cNvSpPr/>
          <p:nvPr/>
        </p:nvSpPr>
        <p:spPr>
          <a:xfrm>
            <a:off x="533400" y="3414215"/>
            <a:ext cx="8229600" cy="1066800"/>
          </a:xfrm>
          <a:prstGeom prst="homePlat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ইনপুট ও আউটপুট ডিভাইস সনাক্ত করতে পারবে।</a:t>
            </a:r>
          </a:p>
        </p:txBody>
      </p:sp>
      <p:sp>
        <p:nvSpPr>
          <p:cNvPr id="6" name="Pentagon 5"/>
          <p:cNvSpPr/>
          <p:nvPr/>
        </p:nvSpPr>
        <p:spPr>
          <a:xfrm>
            <a:off x="533400" y="5257800"/>
            <a:ext cx="8229600" cy="1066800"/>
          </a:xfrm>
          <a:prstGeom prst="homePlat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cmpd="sng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বিভিন্ন ইনপুট ও আউটপুট ডিভাইসের কাজ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F0A0-D64B-4BB8-92C7-AD81020E9A42}" type="datetime1">
              <a:rPr lang="en-US" sz="2400" smtClean="0"/>
              <a:t>13-Mar-20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4495800" cy="365125"/>
          </a:xfrm>
        </p:spPr>
        <p:txBody>
          <a:bodyPr/>
          <a:lstStyle/>
          <a:p>
            <a:r>
              <a:rPr lang="as-IN" sz="1800" dirty="0" smtClean="0"/>
              <a:t>সরকারী টির্চাস ট্রেনিং কলেজ, রংপুর।</a:t>
            </a:r>
            <a:endParaRPr lang="en-US" sz="1800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119281" y="6519033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2126" y="6519033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9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37" y="935980"/>
            <a:ext cx="2743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4" y="3360886"/>
            <a:ext cx="1744514" cy="17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" y="1041980"/>
            <a:ext cx="2820773" cy="11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9728"/>
            <a:ext cx="3378708" cy="33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800" y="594739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3600" b="1" dirty="0">
                <a:latin typeface="NikoshBAN" pitchFamily="2" charset="0"/>
                <a:cs typeface="NikoshBAN" panose="02000000000000000000" pitchFamily="2" charset="0"/>
              </a:rPr>
              <a:t>ইনপুট ডিভাইস </a:t>
            </a:r>
            <a:endParaRPr lang="en-US" altLang="en-US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85041" y="5367894"/>
            <a:ext cx="2673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3600" b="1" dirty="0">
                <a:latin typeface="NikoshBAN" pitchFamily="2" charset="0"/>
                <a:cs typeface="NikoshBAN" panose="02000000000000000000" pitchFamily="2" charset="0"/>
              </a:rPr>
              <a:t>আউটপুট</a:t>
            </a:r>
            <a:r>
              <a:rPr lang="bn-BD" altLang="en-US" sz="3600" b="1" dirty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bn-BD" altLang="en-US" sz="3600" b="1" dirty="0">
                <a:latin typeface="NikoshBAN" pitchFamily="2" charset="0"/>
                <a:cs typeface="NikoshBAN" panose="02000000000000000000" pitchFamily="2" charset="0"/>
              </a:rPr>
              <a:t>ডিভাইস</a:t>
            </a:r>
            <a:r>
              <a:rPr lang="bn-BD" altLang="en-US" sz="3600" b="1" dirty="0">
                <a:solidFill>
                  <a:srgbClr val="C0000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en-US" altLang="en-US" sz="3600" b="1" dirty="0">
              <a:solidFill>
                <a:srgbClr val="C0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33889" y="4691783"/>
            <a:ext cx="1820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  <a:r>
              <a:rPr lang="bn-BD" altLang="en-US" sz="4000" b="1" dirty="0">
                <a:solidFill>
                  <a:srgbClr val="948A54"/>
                </a:solidFill>
                <a:latin typeface="NikoshBAN" pitchFamily="2" charset="0"/>
              </a:rPr>
              <a:t> </a:t>
            </a:r>
            <a:endParaRPr lang="en-US" altLang="en-US" sz="4000" b="1" dirty="0">
              <a:solidFill>
                <a:srgbClr val="948A54"/>
              </a:solidFill>
              <a:latin typeface="NikoshBAN" pitchFamily="2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30310" y="2649484"/>
            <a:ext cx="1394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bn-BD" altLang="en-US" sz="2800" b="1" dirty="0">
                <a:solidFill>
                  <a:srgbClr val="948A54"/>
                </a:solidFill>
                <a:latin typeface="NikoshBAN" pitchFamily="2" charset="0"/>
              </a:rPr>
              <a:t>  </a:t>
            </a:r>
            <a:endParaRPr lang="en-US" altLang="en-US" sz="2800" b="1" dirty="0">
              <a:solidFill>
                <a:srgbClr val="948A54"/>
              </a:solidFill>
              <a:latin typeface="NikoshBAN" pitchFamily="2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22369" y="2301353"/>
            <a:ext cx="15888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4400" b="1" dirty="0">
                <a:latin typeface="NikoshBAN" pitchFamily="2" charset="0"/>
                <a:cs typeface="NikoshBAN" panose="02000000000000000000" pitchFamily="2" charset="0"/>
              </a:rPr>
              <a:t>কীবোর্ড </a:t>
            </a:r>
            <a:endParaRPr lang="en-US" altLang="en-US" sz="44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294037" y="5288226"/>
            <a:ext cx="12689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bn-BD" altLang="en-US" sz="4000" b="1" dirty="0">
                <a:solidFill>
                  <a:srgbClr val="948A54"/>
                </a:solidFill>
                <a:latin typeface="NikoshBAN" pitchFamily="2" charset="0"/>
              </a:rPr>
              <a:t>  </a:t>
            </a:r>
            <a:endParaRPr lang="en-US" altLang="en-US" sz="4000" b="1" dirty="0">
              <a:solidFill>
                <a:srgbClr val="948A54"/>
              </a:solidFill>
              <a:latin typeface="NikoshBAN" pitchFamily="2" charset="0"/>
            </a:endParaRPr>
          </a:p>
        </p:txBody>
      </p:sp>
      <p:pic>
        <p:nvPicPr>
          <p:cNvPr id="18" name="Picture 17" descr="print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384500"/>
            <a:ext cx="23685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39659" y="4743481"/>
            <a:ext cx="1394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alt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</a:t>
            </a:r>
            <a:r>
              <a:rPr lang="bn-BD" altLang="en-US" sz="2800" b="1" dirty="0" smtClean="0">
                <a:solidFill>
                  <a:srgbClr val="948A54"/>
                </a:solidFill>
                <a:latin typeface="NikoshBAN" pitchFamily="2" charset="0"/>
              </a:rPr>
              <a:t> </a:t>
            </a:r>
            <a:endParaRPr lang="en-US" altLang="en-US" sz="2800" b="1" dirty="0">
              <a:solidFill>
                <a:srgbClr val="948A54"/>
              </a:solidFill>
              <a:latin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745112" y="4517370"/>
            <a:ext cx="2133600" cy="365125"/>
          </a:xfrm>
        </p:spPr>
        <p:txBody>
          <a:bodyPr/>
          <a:lstStyle/>
          <a:p>
            <a:fld id="{99708F48-0330-439F-A437-2BEA3B0CF8F5}" type="datetime1">
              <a:rPr lang="en-US" sz="2400" smtClean="0"/>
              <a:t>13-Mar-20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97376" y="6401342"/>
            <a:ext cx="4513262" cy="365125"/>
          </a:xfrm>
        </p:spPr>
        <p:txBody>
          <a:bodyPr/>
          <a:lstStyle/>
          <a:p>
            <a:r>
              <a:rPr lang="as-IN" sz="1800" dirty="0" smtClean="0"/>
              <a:t>সরকারী টির্চাস ট্রেনিং কলেজ, রংপুর।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981200" y="68759"/>
            <a:ext cx="46826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altLang="en-US" sz="4400" b="1" dirty="0">
                <a:latin typeface="NikoshBAN" pitchFamily="2" charset="0"/>
                <a:cs typeface="NikoshBAN" panose="02000000000000000000" pitchFamily="2" charset="0"/>
              </a:rPr>
              <a:t>নিচের </a:t>
            </a:r>
            <a:r>
              <a:rPr lang="bn-BD" altLang="en-US" sz="4400" b="1" dirty="0" smtClean="0">
                <a:latin typeface="NikoshBAN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altLang="en-US" sz="4400" b="1" dirty="0">
                <a:latin typeface="NikoshBAN" pitchFamily="2" charset="0"/>
                <a:cs typeface="NikoshBAN" panose="02000000000000000000" pitchFamily="2" charset="0"/>
              </a:rPr>
              <a:t>লক্ষ্য কর </a:t>
            </a:r>
            <a:endParaRPr lang="en-US" sz="4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16771" y="2104927"/>
            <a:ext cx="2505775" cy="2327049"/>
            <a:chOff x="1816771" y="2104927"/>
            <a:chExt cx="2505775" cy="2327049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903952" y="2941872"/>
              <a:ext cx="2263236" cy="1490104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16771" y="2104927"/>
              <a:ext cx="2505775" cy="563459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97376" y="1839874"/>
            <a:ext cx="3327399" cy="2517761"/>
            <a:chOff x="4397376" y="1839874"/>
            <a:chExt cx="3327399" cy="251776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4454573" y="1839874"/>
              <a:ext cx="2685086" cy="910708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397376" y="2913051"/>
              <a:ext cx="3327399" cy="1444584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3631965" y="6527083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4044810" y="6527083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4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559 0.01343 L 0.06719 -0.00509 " pathEditMode="relative" rAng="0" ptsTypes="AA">
                                      <p:cBhvr>
                                        <p:cTn id="1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9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4.81481E-6 L 0.06597 -0.01227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  <p:bldP spid="41" grpId="0"/>
      <p:bldP spid="42" grpId="0"/>
      <p:bldP spid="43" grpId="0"/>
      <p:bldP spid="2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76200" y="0"/>
            <a:ext cx="8382000" cy="1355725"/>
          </a:xfrm>
          <a:prstGeom prst="irregularSeal2">
            <a:avLst/>
          </a:prstGeom>
          <a:ln w="38100">
            <a:solidFill>
              <a:srgbClr val="FFC000"/>
            </a:solidFill>
          </a:ln>
          <a:scene3d>
            <a:camera prst="perspective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668463"/>
            <a:ext cx="7848600" cy="11688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</a:t>
            </a: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ইনপুট ডিভাইস কাকে বলে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149" y="4203835"/>
            <a:ext cx="7848600" cy="116808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</a:t>
            </a: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আউটপুট ডিভাইস কাকে বলে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21D1-296D-4D5E-8BD4-3960912E9C7B}" type="datetime1">
              <a:rPr lang="en-US" sz="2000" smtClean="0"/>
              <a:t>13-Mar-20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5334000" cy="365125"/>
          </a:xfrm>
        </p:spPr>
        <p:txBody>
          <a:bodyPr/>
          <a:lstStyle/>
          <a:p>
            <a:r>
              <a:rPr lang="as-IN" sz="2400" dirty="0" smtClean="0"/>
              <a:t>সরকারী টির্চাস ট্রেনিং কলেজ, রংপুর।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50023"/>
            <a:ext cx="96330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685395"/>
            <a:ext cx="96330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2904" y="2819400"/>
            <a:ext cx="7037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3600" b="1" dirty="0">
                <a:latin typeface="NikoshBAN" pitchFamily="2" charset="0"/>
                <a:cs typeface="NikoshBAN" panose="02000000000000000000" pitchFamily="2" charset="0"/>
              </a:rPr>
              <a:t>মাউস ও কীবোর্ড দ্বারা তথ্য সিপিইউতে পাঠানো হয় অর্থাৎ ইনপুট করা হয় । </a:t>
            </a:r>
            <a:endParaRPr lang="en-US" altLang="en-US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5522893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3200" b="1" dirty="0">
                <a:latin typeface="NikoshBAN" pitchFamily="2" charset="0"/>
                <a:cs typeface="NikoshBAN" panose="02000000000000000000" pitchFamily="2" charset="0"/>
              </a:rPr>
              <a:t>সিপিইউ তথ্য প্রক্রিয়া করে </a:t>
            </a:r>
            <a:r>
              <a:rPr lang="bn-BD" altLang="en-US" sz="3200" b="1" dirty="0" smtClean="0">
                <a:latin typeface="NikoshBAN" pitchFamily="2" charset="0"/>
                <a:cs typeface="NikoshBAN" panose="02000000000000000000" pitchFamily="2" charset="0"/>
              </a:rPr>
              <a:t>মনিটর ও প্রিন্টারের মাধ্যমে </a:t>
            </a:r>
            <a:r>
              <a:rPr lang="bn-BD" altLang="en-US" sz="3200" b="1" dirty="0">
                <a:latin typeface="NikoshBAN" pitchFamily="2" charset="0"/>
                <a:cs typeface="NikoshBAN" panose="02000000000000000000" pitchFamily="2" charset="0"/>
              </a:rPr>
              <a:t>বাইরের জগতে পাঠিয়ে দেয় অর্থাৎ আউটপুট হয় । </a:t>
            </a:r>
            <a:endParaRPr lang="en-US" alt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803780" y="6520499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2216625" y="6520499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6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62" y="1066800"/>
            <a:ext cx="247491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udio-engine-speakers-blac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48714"/>
          <a:stretch>
            <a:fillRect/>
          </a:stretch>
        </p:blipFill>
        <p:spPr bwMode="auto">
          <a:xfrm>
            <a:off x="617082" y="4045937"/>
            <a:ext cx="2048297" cy="164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25" y="4271867"/>
            <a:ext cx="2343150" cy="12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477000" y="4156983"/>
            <a:ext cx="2321574" cy="13716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TopUp"/>
              <a:lightRig rig="threePt" dir="t"/>
            </a:scene3d>
          </a:bodyPr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527" y="1705218"/>
            <a:ext cx="2482583" cy="128768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41025" y="1746591"/>
            <a:ext cx="2743200" cy="12954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425527" y="207606"/>
            <a:ext cx="8313423" cy="630594"/>
          </a:xfrm>
          <a:prstGeom prst="wedgeRectCallout">
            <a:avLst>
              <a:gd name="adj1" fmla="val -23311"/>
              <a:gd name="adj2" fmla="val 128819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395"/>
              </a:avLst>
            </a:prstTxWarp>
          </a:bodyPr>
          <a:lstStyle/>
          <a:p>
            <a:pPr algn="ctr"/>
            <a:r>
              <a:rPr lang="bn-BD" sz="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বিভিন্ন  যন্ত্রপাতির নাম </a:t>
            </a:r>
            <a:endParaRPr lang="en-US" sz="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1447800" cy="365125"/>
          </a:xfrm>
        </p:spPr>
        <p:txBody>
          <a:bodyPr/>
          <a:lstStyle/>
          <a:p>
            <a:fld id="{EDE43FFB-D6A9-4E8F-8FBB-25D7CFFE8117}" type="datetime1">
              <a:rPr lang="en-US" sz="2000" smtClean="0"/>
              <a:t>13-Mar-20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69075"/>
            <a:ext cx="3621087" cy="365125"/>
          </a:xfrm>
        </p:spPr>
        <p:txBody>
          <a:bodyPr/>
          <a:lstStyle/>
          <a:p>
            <a:r>
              <a:rPr lang="as-IN" sz="1600" dirty="0" smtClean="0"/>
              <a:t>সরকারী টির্চাস ট্রেনিং কলেজ, রংপুর।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41804" y="5604891"/>
            <a:ext cx="17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082" y="3271262"/>
            <a:ext cx="17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9100" y="3231019"/>
            <a:ext cx="189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325" y="5690586"/>
            <a:ext cx="17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3453825"/>
            <a:ext cx="17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3512" y="5733943"/>
            <a:ext cx="172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এম আর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7507287" y="6540778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7920132" y="6540778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17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8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57200" y="304800"/>
            <a:ext cx="8382000" cy="990600"/>
          </a:xfrm>
          <a:prstGeom prst="wedgeRectCallout">
            <a:avLst>
              <a:gd name="adj1" fmla="val -23311"/>
              <a:gd name="adj2" fmla="val 107652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219" y="5373322"/>
            <a:ext cx="8610600" cy="1027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</a:t>
            </a:r>
            <a:r>
              <a:rPr lang="bn-BD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চিত্রে প্রদর্শিত ডিভাইস গুলোর ২টি করে কাজ লিখ ।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0219" y="1924122"/>
            <a:ext cx="3754581" cy="1428678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in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89930"/>
            <a:ext cx="3371056" cy="16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92A27A69-C099-4B33-9A12-CB65FE4A20FD}" type="datetime1">
              <a:rPr lang="en-US" sz="2000" smtClean="0"/>
              <a:t>13-Mar-20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4343400" cy="365125"/>
          </a:xfrm>
        </p:spPr>
        <p:txBody>
          <a:bodyPr/>
          <a:lstStyle/>
          <a:p>
            <a:r>
              <a:rPr lang="as-IN" sz="1800" dirty="0" smtClean="0"/>
              <a:t>সরকারী টির্চাস ট্রেনিং কলেজ, রংপুর।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456148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ডেস্কটপে / ল্যাপটপে টাইপ বা লেখালেখি করার জন্য ব্যবহার করা হয়।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 / ল্যাপটপে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ধরণের কমান্ড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32803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ডেস্কটপে / ল্যাপটপে কাগজ ছাপানোর জন্য ব্যবহার করা হয়।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ডেস্কটপে / ল্যাপটপে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ফ্যাক্স এর জন্য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037394" y="6553200"/>
            <a:ext cx="3810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0239" y="6553200"/>
            <a:ext cx="38896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3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400</Words>
  <Application>Microsoft Office PowerPoint</Application>
  <PresentationFormat>On-screen Show (4:3)</PresentationFormat>
  <Paragraphs>102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Wingdings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GoLam RoBBaNi</cp:lastModifiedBy>
  <cp:revision>161</cp:revision>
  <dcterms:created xsi:type="dcterms:W3CDTF">2006-08-16T00:00:00Z</dcterms:created>
  <dcterms:modified xsi:type="dcterms:W3CDTF">2020-03-13T10:11:23Z</dcterms:modified>
</cp:coreProperties>
</file>