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92" r:id="rId3"/>
    <p:sldId id="288" r:id="rId4"/>
    <p:sldId id="289" r:id="rId5"/>
    <p:sldId id="290" r:id="rId6"/>
    <p:sldId id="291" r:id="rId7"/>
    <p:sldId id="294" r:id="rId8"/>
    <p:sldId id="293" r:id="rId9"/>
    <p:sldId id="295" r:id="rId10"/>
    <p:sldId id="296" r:id="rId11"/>
    <p:sldId id="297" r:id="rId12"/>
    <p:sldId id="298" r:id="rId13"/>
    <p:sldId id="29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8F5BA"/>
    <a:srgbClr val="00CC99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 varScale="1">
        <p:scale>
          <a:sx n="59" d="100"/>
          <a:sy n="59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1955-1D5C-4D81-ABFB-AE191776142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B8E6-2B9F-492C-8A43-4680CDA4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4CF0F-60E6-4B21-88D5-CE24E2F5B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10/4/2014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219425"/>
            <a:ext cx="3124200" cy="16069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FF99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533400"/>
            <a:ext cx="698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6548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727" y="5791200"/>
            <a:ext cx="69866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4981576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143000" y="5439834"/>
            <a:ext cx="62655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লবনাক্ত মাটিতে প্রধানমূল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শাখা মূল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উৎপন্ন হয়ে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মাটির উপরে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উঠে আসে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শ্বসনের জন্য  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8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91" y="838200"/>
            <a:ext cx="4034790" cy="369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676400" y="5360388"/>
            <a:ext cx="571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 কীভাবে শ্বাস কার্যে সাহায্য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91" y="5334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648200" cy="265956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3480" y="4876800"/>
            <a:ext cx="710184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জীবনে চিত্রের মূলগুলোর গুরুত্ব কতখানি –ব্যাখ্যা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06638"/>
            <a:ext cx="2362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9326" y="5791200"/>
            <a:ext cx="3124200" cy="1676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52400"/>
            <a:ext cx="8458200" cy="57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6000" y="226778"/>
            <a:ext cx="2015287" cy="923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36" tIns="45718" rIns="91436" bIns="45718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78750"/>
            <a:ext cx="4665248" cy="223137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3500" b="1" dirty="0">
                <a:latin typeface="NikoshBAN" pitchFamily="2" charset="0"/>
                <a:cs typeface="NikoshBAN" pitchFamily="2" charset="0"/>
              </a:rPr>
              <a:t>মোঃ ফিরোজ কবির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dirty="0">
                <a:latin typeface="Arial Black" pitchFamily="34" charset="0"/>
                <a:cs typeface="NikoshBAN" pitchFamily="2" charset="0"/>
              </a:rPr>
              <a:t>দারিয়া দ্বি- মূখী উচ্চ বিদ্যালয়</a:t>
            </a:r>
          </a:p>
          <a:p>
            <a:pPr>
              <a:buFont typeface="Arial" pitchFamily="34" charset="0"/>
              <a:buNone/>
            </a:pPr>
            <a:r>
              <a:rPr lang="bn-IN" sz="3600" dirty="0">
                <a:latin typeface="Arial Black" pitchFamily="34" charset="0"/>
                <a:cs typeface="NikoshBAN" pitchFamily="2" charset="0"/>
              </a:rPr>
              <a:t>নবাবগঞ্জ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,</a:t>
            </a:r>
            <a:r>
              <a:rPr lang="en-US" sz="3600" dirty="0" err="1">
                <a:latin typeface="Arial Black" pitchFamily="34" charset="0"/>
                <a:cs typeface="NikoshBAN" pitchFamily="2" charset="0"/>
              </a:rPr>
              <a:t>দিনাজপুর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।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0359" y="2361341"/>
            <a:ext cx="2819400" cy="22860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Font typeface="Arial" pitchFamily="34" charset="0"/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Font typeface="Arial" pitchFamily="34" charset="0"/>
              <a:buNone/>
            </a:pPr>
            <a:r>
              <a:rPr lang="bn-BD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endParaRPr lang="bn-BD" sz="4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55067" y="762000"/>
            <a:ext cx="4724400" cy="4802025"/>
            <a:chOff x="228600" y="930585"/>
            <a:chExt cx="4190999" cy="4174813"/>
          </a:xfrm>
        </p:grpSpPr>
        <p:pic>
          <p:nvPicPr>
            <p:cNvPr id="6" name="Picture 2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94" y="2717930"/>
              <a:ext cx="2174105" cy="2006470"/>
            </a:xfrm>
            <a:prstGeom prst="rect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7" name="Picture 2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081560"/>
              <a:ext cx="1905000" cy="3795240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8" name="Picture 4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30586"/>
              <a:ext cx="2438744" cy="2136204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sp>
          <p:nvSpPr>
            <p:cNvPr id="9" name="Oval 8"/>
            <p:cNvSpPr/>
            <p:nvPr/>
          </p:nvSpPr>
          <p:spPr>
            <a:xfrm>
              <a:off x="228600" y="930585"/>
              <a:ext cx="4190999" cy="4174813"/>
            </a:xfrm>
            <a:prstGeom prst="ellipse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45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0" y="228600"/>
            <a:ext cx="8001000" cy="5112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143000" y="5715000"/>
            <a:ext cx="5257801" cy="10079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অস্থানিক মূল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68331" y="391025"/>
            <a:ext cx="2659118" cy="950495"/>
            <a:chOff x="5943600" y="649705"/>
            <a:chExt cx="2659118" cy="950495"/>
          </a:xfrm>
        </p:grpSpPr>
        <p:sp>
          <p:nvSpPr>
            <p:cNvPr id="6" name="Rectangle 5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16872" y="2070448"/>
            <a:ext cx="45897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829" y="3130550"/>
            <a:ext cx="810188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রূপান্তরের প্রকারভেদ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808" y="4035436"/>
            <a:ext cx="810991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40000" dist="20000" dir="5400000" rotWithShape="0">
              <a:srgbClr val="E2F7FA">
                <a:alpha val="3764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গঠন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830" y="5024518"/>
            <a:ext cx="821009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মূলের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4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3" y="1219200"/>
            <a:ext cx="2971800" cy="25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Cell\young-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5" y="14478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7543800" y="3048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1159" y="5654743"/>
            <a:ext cx="5503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সঞ্চয়ের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ফলে অস্থানিক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256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উপর ভিত্তি করে অস্থানিক রূপান্তরিত মূলের প্রকার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7676"/>
            <a:ext cx="3398522" cy="360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2" y="917676"/>
            <a:ext cx="3306131" cy="344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2" y="945400"/>
            <a:ext cx="3322322" cy="341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36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71 0.149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6666 0.141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6052"/>
            <a:ext cx="4267200" cy="44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1" y="5562600"/>
            <a:ext cx="838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উদ্ভিদকে অতিরিক্ত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দৃঢ়তা/যান্ত্রিক ভারসাম্য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রক্ষার্থে অস্থানিক মূলের রূপান্তর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914400"/>
            <a:ext cx="40767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114800" cy="33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485900" y="5415353"/>
            <a:ext cx="52387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 কান্ডের পর্ব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উৎপন্ন,অন্য উদ্ভিদকে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আঁকড়ে ধরে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 উঠে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203</Words>
  <Application>Microsoft Office PowerPoint</Application>
  <PresentationFormat>On-screen Show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a</cp:lastModifiedBy>
  <cp:revision>135</cp:revision>
  <dcterms:created xsi:type="dcterms:W3CDTF">2006-08-16T00:00:00Z</dcterms:created>
  <dcterms:modified xsi:type="dcterms:W3CDTF">2020-03-13T00:52:01Z</dcterms:modified>
</cp:coreProperties>
</file>