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71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D57D-BA79-4920-82F7-273943C0868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0ABC-7AA5-48DC-A2E2-54160F2B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3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D57D-BA79-4920-82F7-273943C0868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0ABC-7AA5-48DC-A2E2-54160F2B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1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D57D-BA79-4920-82F7-273943C0868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0ABC-7AA5-48DC-A2E2-54160F2B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D57D-BA79-4920-82F7-273943C0868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0ABC-7AA5-48DC-A2E2-54160F2B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5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D57D-BA79-4920-82F7-273943C0868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0ABC-7AA5-48DC-A2E2-54160F2B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5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D57D-BA79-4920-82F7-273943C0868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0ABC-7AA5-48DC-A2E2-54160F2B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3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D57D-BA79-4920-82F7-273943C0868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0ABC-7AA5-48DC-A2E2-54160F2B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D57D-BA79-4920-82F7-273943C0868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0ABC-7AA5-48DC-A2E2-54160F2B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D57D-BA79-4920-82F7-273943C0868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0ABC-7AA5-48DC-A2E2-54160F2B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2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D57D-BA79-4920-82F7-273943C0868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0ABC-7AA5-48DC-A2E2-54160F2B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1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D57D-BA79-4920-82F7-273943C0868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0ABC-7AA5-48DC-A2E2-54160F2B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7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ED57D-BA79-4920-82F7-273943C0868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20ABC-7AA5-48DC-A2E2-54160F2B6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2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ar-SA" sz="6600" dirty="0" smtClean="0"/>
              <a:t>اسلام عليكم ورحمة الله وبركاته</a:t>
            </a:r>
            <a:endParaRPr lang="en-US" sz="6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046" y="1885586"/>
            <a:ext cx="9158990" cy="43513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82825" y="2308485"/>
            <a:ext cx="4226350" cy="241341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ar-SA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اهلاوسهلا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971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79032" y="3106057"/>
            <a:ext cx="6504317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/>
              <a:t> </a:t>
            </a:r>
            <a:r>
              <a:rPr lang="ar-SA" sz="4800" dirty="0" smtClean="0"/>
              <a:t> 1. ما اسم قائد الاستقلال</a:t>
            </a:r>
          </a:p>
          <a:p>
            <a:pPr algn="r"/>
            <a:r>
              <a:rPr lang="ar-SA" sz="4800" dirty="0" smtClean="0"/>
              <a:t> 2. تبين بحرب الاستقلالل </a:t>
            </a:r>
          </a:p>
          <a:p>
            <a:pPr algn="r"/>
            <a:r>
              <a:rPr lang="ar-SA" sz="4800" dirty="0" smtClean="0"/>
              <a:t>3 . تفسربحرب الاستقلال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35314" y="667657"/>
            <a:ext cx="9303657" cy="1323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8000" dirty="0" smtClean="0"/>
              <a:t>التقييم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0867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56" y="1030514"/>
            <a:ext cx="5733143" cy="32128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96981" y="4644571"/>
            <a:ext cx="914359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3600" dirty="0" smtClean="0"/>
              <a:t>عمل البيت</a:t>
            </a:r>
            <a:endParaRPr lang="ar-SA" sz="3600" dirty="0" smtClean="0"/>
          </a:p>
          <a:p>
            <a:pPr algn="r"/>
            <a:r>
              <a:rPr lang="ar-SA" sz="3600" dirty="0" smtClean="0"/>
              <a:t>تكتبواالحوار </a:t>
            </a:r>
            <a:r>
              <a:rPr lang="ar-SA" sz="3600" dirty="0" smtClean="0"/>
              <a:t>في </a:t>
            </a:r>
            <a:r>
              <a:rPr lang="ar-SA" sz="3600" dirty="0" smtClean="0"/>
              <a:t>عشرة</a:t>
            </a:r>
            <a:r>
              <a:rPr lang="ar-SA" sz="3600" dirty="0" smtClean="0"/>
              <a:t> اسطركاننك رحيم وصديقك خالد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889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43" y="479685"/>
            <a:ext cx="9968459" cy="37925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9095" y="4601980"/>
            <a:ext cx="9458794" cy="13234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8000" dirty="0" smtClean="0"/>
              <a:t>خدا حافظ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0983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ar-SA" sz="9600" dirty="0" smtClean="0"/>
              <a:t>التعريف</a:t>
            </a:r>
            <a:endParaRPr lang="en-US" sz="9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042" y="1738540"/>
            <a:ext cx="4636957" cy="33752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ar-SA" sz="4000" dirty="0"/>
              <a:t>المدرس</a:t>
            </a:r>
          </a:p>
          <a:p>
            <a:pPr algn="r"/>
            <a:r>
              <a:rPr lang="ar-SA" sz="4000" dirty="0"/>
              <a:t>محمد مستفيض الرحمان</a:t>
            </a:r>
          </a:p>
          <a:p>
            <a:pPr algn="r"/>
            <a:r>
              <a:rPr lang="ar-SA" sz="4000" dirty="0"/>
              <a:t>فارؤلي داخل مدرسة</a:t>
            </a:r>
          </a:p>
          <a:p>
            <a:pPr algn="r"/>
            <a:r>
              <a:rPr lang="ar-SA" sz="4000" dirty="0"/>
              <a:t>كاسياني </a:t>
            </a:r>
          </a:p>
          <a:p>
            <a:pPr algn="r"/>
            <a:r>
              <a:rPr lang="ar-SA" sz="4000" dirty="0"/>
              <a:t>غؤفالغنج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70" t="7574" r="25000"/>
          <a:stretch/>
        </p:blipFill>
        <p:spPr>
          <a:xfrm>
            <a:off x="4310743" y="1970066"/>
            <a:ext cx="2908090" cy="2950278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9" name="TextBox 8"/>
          <p:cNvSpPr txBox="1"/>
          <p:nvPr/>
        </p:nvSpPr>
        <p:spPr>
          <a:xfrm>
            <a:off x="175776" y="1970066"/>
            <a:ext cx="3917253" cy="298543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4400" dirty="0" smtClean="0"/>
              <a:t>الدرس</a:t>
            </a:r>
            <a:endParaRPr lang="ar-SA" sz="7200" dirty="0" smtClean="0"/>
          </a:p>
          <a:p>
            <a:pPr algn="r"/>
            <a:r>
              <a:rPr lang="ar-SA" sz="3600" dirty="0" smtClean="0"/>
              <a:t>الصف الثامن</a:t>
            </a:r>
          </a:p>
          <a:p>
            <a:pPr algn="r"/>
            <a:r>
              <a:rPr lang="ar-SA" sz="3600" dirty="0" smtClean="0"/>
              <a:t>الماددة اللغة العربية</a:t>
            </a:r>
          </a:p>
          <a:p>
            <a:pPr algn="r"/>
            <a:r>
              <a:rPr lang="ar-SA" sz="3600" smtClean="0"/>
              <a:t>الدرس الثامس</a:t>
            </a:r>
            <a:endParaRPr lang="ar-SA" sz="3600" dirty="0" smtClean="0"/>
          </a:p>
          <a:p>
            <a:pPr algn="r"/>
            <a:r>
              <a:rPr lang="ar-SA" sz="3600" dirty="0" smtClean="0"/>
              <a:t>المدة 45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735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9685" y="351232"/>
            <a:ext cx="109728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ar-SA" sz="6000" dirty="0" smtClean="0"/>
              <a:t>المعلومات</a:t>
            </a:r>
            <a:endParaRPr lang="ar-SA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972" y="1366895"/>
            <a:ext cx="5312228" cy="5977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86" y="1654629"/>
            <a:ext cx="6095286" cy="520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38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1451429"/>
            <a:ext cx="8519885" cy="24392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ar-SA" sz="11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استقلال بنغلد يش</a:t>
            </a:r>
            <a:endParaRPr lang="en-US" sz="115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481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744" y="353887"/>
            <a:ext cx="11452486" cy="110799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ar-SA" sz="6600" dirty="0"/>
              <a:t>يستطيع بعد </a:t>
            </a:r>
            <a:r>
              <a:rPr lang="ar-SA" sz="6600" dirty="0" smtClean="0"/>
              <a:t>التدريس...... 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4963887" y="2656114"/>
            <a:ext cx="4731656" cy="17543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3600" dirty="0" smtClean="0"/>
              <a:t>ان يقول لقاءد حرب الاستقلال</a:t>
            </a:r>
          </a:p>
          <a:p>
            <a:pPr algn="r"/>
            <a:r>
              <a:rPr lang="ar-SA" sz="3600" dirty="0" smtClean="0"/>
              <a:t>ان يبين بحرب الاستقلال</a:t>
            </a:r>
          </a:p>
          <a:p>
            <a:pPr algn="r"/>
            <a:r>
              <a:rPr lang="ar-SA" sz="3600" dirty="0" smtClean="0"/>
              <a:t>ان يفسر بحرب الاستقلال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592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628" y="892629"/>
            <a:ext cx="5863771" cy="59653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4" y="892629"/>
            <a:ext cx="5181600" cy="59653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35200" y="0"/>
            <a:ext cx="7474857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4800" dirty="0" smtClean="0"/>
              <a:t>انظروا هذا المنطر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7297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90" y="755073"/>
            <a:ext cx="10432473" cy="5860472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191452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7454" y="930625"/>
            <a:ext cx="5929746" cy="10156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SA" sz="6000" dirty="0">
                <a:solidFill>
                  <a:srgbClr val="FF0000"/>
                </a:solidFill>
              </a:rPr>
              <a:t>تحضير الدرس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9927" y="2413338"/>
            <a:ext cx="7994073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r"/>
            <a:r>
              <a:rPr lang="ar-SA" sz="3600" dirty="0"/>
              <a:t>خا لد      السلام عليكم كيف حالك يا مازن            مازن      وعليكم السلام  ورحمة الله بخير  </a:t>
            </a:r>
          </a:p>
          <a:p>
            <a:pPr algn="r"/>
            <a:r>
              <a:rPr lang="ar-SA" sz="3600" dirty="0"/>
              <a:t>خا لد     هل سافرت بنغلا ديش </a:t>
            </a:r>
          </a:p>
          <a:p>
            <a:pPr algn="r"/>
            <a:r>
              <a:rPr lang="ar-SA" sz="3600" dirty="0"/>
              <a:t>مازن     لا انا ما سا فرت المملكيية العربية </a:t>
            </a:r>
          </a:p>
          <a:p>
            <a:pPr algn="r"/>
            <a:r>
              <a:rPr lang="ar-SA" sz="3600" dirty="0"/>
              <a:t>           اريد ان اسافر بنعلا ديش </a:t>
            </a:r>
          </a:p>
          <a:p>
            <a:pPr algn="r"/>
            <a:r>
              <a:rPr lang="ar-SA" sz="3600" dirty="0"/>
              <a:t>خالد      طيب اهلا وسهلا</a:t>
            </a:r>
          </a:p>
          <a:p>
            <a:pPr algn="r"/>
            <a:r>
              <a:rPr lang="ar-SA" sz="3600" dirty="0"/>
              <a:t>مازن    ما هو الاسم الرسمي لبلادك ومتي استقللت</a:t>
            </a:r>
          </a:p>
        </p:txBody>
      </p:sp>
    </p:spTree>
    <p:extLst>
      <p:ext uri="{BB962C8B-B14F-4D97-AF65-F5344CB8AC3E}">
        <p14:creationId xmlns:p14="http://schemas.microsoft.com/office/powerpoint/2010/main" val="218032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9086" y="1654629"/>
            <a:ext cx="9332685" cy="32366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prstTxWarp prst="textWave2">
              <a:avLst>
                <a:gd name="adj1" fmla="val 12500"/>
                <a:gd name="adj2" fmla="val 894"/>
              </a:avLst>
            </a:prstTxWarp>
            <a:spAutoFit/>
          </a:bodyPr>
          <a:lstStyle/>
          <a:p>
            <a:pPr marL="857250" indent="-857250" algn="r">
              <a:buFont typeface="Arial" panose="020B0604020202020204" pitchFamily="34" charset="0"/>
              <a:buChar char="•"/>
            </a:pPr>
            <a:r>
              <a:rPr lang="ar-SA" sz="6600" dirty="0" smtClean="0"/>
              <a:t>عمل الانفرادي</a:t>
            </a:r>
          </a:p>
          <a:p>
            <a:pPr marL="857250" indent="-857250" algn="r">
              <a:buFont typeface="Arial" panose="020B0604020202020204" pitchFamily="34" charset="0"/>
              <a:buChar char="•"/>
            </a:pPr>
            <a:r>
              <a:rPr lang="ar-SA" sz="6600" dirty="0" smtClean="0"/>
              <a:t>عملالاثنين (التحاور)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3677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133</Words>
  <Application>Microsoft Office PowerPoint</Application>
  <PresentationFormat>Custom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اسلام عليكم ورحمة الله وبركاته</vt:lpstr>
      <vt:lpstr>التعريف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اسلام عليكم ورحمة الله وبركاته</dc:title>
  <dc:creator>Windows User</dc:creator>
  <cp:lastModifiedBy>Windows User</cp:lastModifiedBy>
  <cp:revision>38</cp:revision>
  <dcterms:created xsi:type="dcterms:W3CDTF">2019-02-01T03:46:07Z</dcterms:created>
  <dcterms:modified xsi:type="dcterms:W3CDTF">2020-03-13T03:35:56Z</dcterms:modified>
</cp:coreProperties>
</file>