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0"/>
  </p:notesMasterIdLst>
  <p:sldIdLst>
    <p:sldId id="319" r:id="rId2"/>
    <p:sldId id="294" r:id="rId3"/>
    <p:sldId id="295" r:id="rId4"/>
    <p:sldId id="273" r:id="rId5"/>
    <p:sldId id="315" r:id="rId6"/>
    <p:sldId id="313" r:id="rId7"/>
    <p:sldId id="297" r:id="rId8"/>
    <p:sldId id="316" r:id="rId9"/>
    <p:sldId id="301" r:id="rId10"/>
    <p:sldId id="298" r:id="rId11"/>
    <p:sldId id="303" r:id="rId12"/>
    <p:sldId id="304" r:id="rId13"/>
    <p:sldId id="318" r:id="rId14"/>
    <p:sldId id="312" r:id="rId15"/>
    <p:sldId id="317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0FE"/>
    <a:srgbClr val="0CB4F1"/>
    <a:srgbClr val="8B9C9D"/>
    <a:srgbClr val="92D151"/>
    <a:srgbClr val="EABABA"/>
    <a:srgbClr val="F8C6C6"/>
    <a:srgbClr val="E5B5B5"/>
    <a:srgbClr val="F7C5C5"/>
    <a:srgbClr val="93D151"/>
    <a:srgbClr val="94D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05A4-307A-4027-9CE0-F2E207BA3D7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FF8A-C35E-4B60-9E92-221B97CC3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9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3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4339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65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E1B614-DBDF-44A3-BB23-387BDC7B439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319746-8928-4481-93C3-B643F714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3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601" y="2304058"/>
            <a:ext cx="418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কী? 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7A054-A691-4653-88C1-DF90F307A3B5}"/>
              </a:ext>
            </a:extLst>
          </p:cNvPr>
          <p:cNvSpPr/>
          <p:nvPr/>
        </p:nvSpPr>
        <p:spPr>
          <a:xfrm>
            <a:off x="252662" y="247048"/>
            <a:ext cx="1171073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70206-A65E-415C-AB4E-6BA4FC304C4B}"/>
              </a:ext>
            </a:extLst>
          </p:cNvPr>
          <p:cNvSpPr/>
          <p:nvPr/>
        </p:nvSpPr>
        <p:spPr>
          <a:xfrm>
            <a:off x="2849880" y="4053292"/>
            <a:ext cx="8793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11ABBD-D3A1-4E82-9C09-E9470473AF60}"/>
              </a:ext>
            </a:extLst>
          </p:cNvPr>
          <p:cNvSpPr/>
          <p:nvPr/>
        </p:nvSpPr>
        <p:spPr>
          <a:xfrm>
            <a:off x="252662" y="4053292"/>
            <a:ext cx="2414338" cy="101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9E83B-ACA7-4793-AEA9-01F73709F50E}"/>
              </a:ext>
            </a:extLst>
          </p:cNvPr>
          <p:cNvSpPr/>
          <p:nvPr/>
        </p:nvSpPr>
        <p:spPr>
          <a:xfrm>
            <a:off x="2204847" y="2951946"/>
            <a:ext cx="7372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সর্বোচ্চ ব্যবহার করে দেশের মানুষের গণতন্ত্র, মানবাধিকার, স্বচ্ছতা, দায়বদ্ধতা ও সুবিচার নিশ্চিত করা।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4A1B7-B4C8-4D3F-A80E-396C9F719F79}"/>
              </a:ext>
            </a:extLst>
          </p:cNvPr>
          <p:cNvSpPr/>
          <p:nvPr/>
        </p:nvSpPr>
        <p:spPr>
          <a:xfrm>
            <a:off x="2970998" y="1362768"/>
            <a:ext cx="625000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মূল কথা হলো-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742" y="5467385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4507" y="5467385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8F68A-E082-4901-AD5E-545FD7AC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78" y="1940864"/>
            <a:ext cx="5696660" cy="340591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BCABB-328C-4565-9C69-FCB2743FF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9" y="1940864"/>
            <a:ext cx="5696661" cy="340837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BBAAD3-606D-41B9-91AE-DF8DE2016146}"/>
              </a:ext>
            </a:extLst>
          </p:cNvPr>
          <p:cNvSpPr/>
          <p:nvPr/>
        </p:nvSpPr>
        <p:spPr>
          <a:xfrm>
            <a:off x="1958817" y="800874"/>
            <a:ext cx="827436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 বাস্তবায়নে ৪টি সুনির্দিষ্ট বিষয়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 D. Content\Class Viii\Picture\পাঠ ৪৬ দৈন্ন্দিন সমস্যা\5.jpg">
            <a:extLst>
              <a:ext uri="{FF2B5EF4-FFF2-40B4-BE49-F238E27FC236}">
                <a16:creationId xmlns:a16="http://schemas.microsoft.com/office/drawing/2014/main" id="{9D8AD842-CDE3-4B06-B216-C6123784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" y="1051561"/>
            <a:ext cx="5745480" cy="385571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931EA-0E4D-4D6C-9BFE-D0C2B35FF90A}"/>
              </a:ext>
            </a:extLst>
          </p:cNvPr>
          <p:cNvSpPr txBox="1"/>
          <p:nvPr/>
        </p:nvSpPr>
        <p:spPr>
          <a:xfrm>
            <a:off x="2001593" y="5060473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Viii\Picture\পাঠ ৪৬ দৈন্ন্দিন সমস্যা\10.jpg">
            <a:extLst>
              <a:ext uri="{FF2B5EF4-FFF2-40B4-BE49-F238E27FC236}">
                <a16:creationId xmlns:a16="http://schemas.microsoft.com/office/drawing/2014/main" id="{B1B056B3-DAD3-4D1B-A830-8B7D2D4A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191" y="1051560"/>
            <a:ext cx="5552289" cy="385571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885A0-AEE7-4020-944F-B28DAA2ADB4C}"/>
              </a:ext>
            </a:extLst>
          </p:cNvPr>
          <p:cNvSpPr txBox="1"/>
          <p:nvPr/>
        </p:nvSpPr>
        <p:spPr>
          <a:xfrm>
            <a:off x="7373695" y="50604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719822"/>
            <a:ext cx="1173479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3E0911-61FF-43ED-B938-A92DE81B93DB}"/>
              </a:ext>
            </a:extLst>
          </p:cNvPr>
          <p:cNvGrpSpPr/>
          <p:nvPr/>
        </p:nvGrpSpPr>
        <p:grpSpPr>
          <a:xfrm>
            <a:off x="228600" y="1956971"/>
            <a:ext cx="11734799" cy="3519011"/>
            <a:chOff x="228600" y="1956971"/>
            <a:chExt cx="11734799" cy="35190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FD9C48-7EC9-47BC-A080-E39FAC73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1956971"/>
              <a:ext cx="5852159" cy="35190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9CB724-0AE4-4CAF-BAF9-FCA8FE8A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1240" y="1956971"/>
              <a:ext cx="5852159" cy="351901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E392D46-DB3E-4362-A030-7D5D5EF90C30}"/>
              </a:ext>
            </a:extLst>
          </p:cNvPr>
          <p:cNvSpPr/>
          <p:nvPr/>
        </p:nvSpPr>
        <p:spPr>
          <a:xfrm>
            <a:off x="358703" y="735687"/>
            <a:ext cx="11505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66C4EC-7EA6-49B9-8E9B-EE63290B4DF4}"/>
              </a:ext>
            </a:extLst>
          </p:cNvPr>
          <p:cNvSpPr/>
          <p:nvPr/>
        </p:nvSpPr>
        <p:spPr>
          <a:xfrm>
            <a:off x="806266" y="3471171"/>
            <a:ext cx="1051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সরকারের গৃহীত পদক্ষেপগুলি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D63BA-F9A3-4DA4-9D39-9DC59EF183B5}"/>
              </a:ext>
            </a:extLst>
          </p:cNvPr>
          <p:cNvSpPr/>
          <p:nvPr/>
        </p:nvSpPr>
        <p:spPr>
          <a:xfrm>
            <a:off x="228600" y="260668"/>
            <a:ext cx="11734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E64C5-32D4-4DAA-897E-27D7BD8BEBD0}"/>
              </a:ext>
            </a:extLst>
          </p:cNvPr>
          <p:cNvSpPr/>
          <p:nvPr/>
        </p:nvSpPr>
        <p:spPr>
          <a:xfrm>
            <a:off x="806266" y="4347442"/>
            <a:ext cx="1012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তথ্য প্রযুক্তি ব্যবহার করে আমরা কী কী নাগরিক সেবা পেয়ে থাকি? তা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3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8640" y="1310640"/>
            <a:ext cx="36576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160" y="2448580"/>
            <a:ext cx="9418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pc="5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5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520" y="3134380"/>
            <a:ext cx="135636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0940" y="3138846"/>
            <a:ext cx="135636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8360" y="3151287"/>
            <a:ext cx="135636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5780" y="3151287"/>
            <a:ext cx="135636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777" y="4469794"/>
            <a:ext cx="119633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0939" y="4500005"/>
            <a:ext cx="119633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8358" y="4469794"/>
            <a:ext cx="119633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3520" y="4500005"/>
            <a:ext cx="119633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60" y="1447801"/>
            <a:ext cx="3352800" cy="779026"/>
          </a:xfrm>
          <a:prstGeom prst="ellipse">
            <a:avLst/>
          </a:prstGeom>
          <a:solidFill>
            <a:srgbClr val="EABABA"/>
          </a:solidFill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উত্ত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4370" y="1444973"/>
            <a:ext cx="3406140" cy="779026"/>
          </a:xfrm>
          <a:prstGeom prst="ellipse">
            <a:avLst/>
          </a:prstGeom>
          <a:solidFill>
            <a:srgbClr val="92D151"/>
          </a:solidFill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উত্ত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9640" y="1613062"/>
            <a:ext cx="2895600" cy="523220"/>
          </a:xfrm>
          <a:prstGeom prst="homePlate">
            <a:avLst>
              <a:gd name="adj" fmla="val 0"/>
            </a:avLst>
          </a:prstGeom>
          <a:solidFill>
            <a:srgbClr val="93D1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9640" y="1573442"/>
            <a:ext cx="2895600" cy="523220"/>
          </a:xfrm>
          <a:prstGeom prst="homePlate">
            <a:avLst>
              <a:gd name="adj" fmla="val 0"/>
            </a:avLst>
          </a:prstGeom>
          <a:solidFill>
            <a:srgbClr val="F8C6C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9640" y="1608508"/>
            <a:ext cx="2895600" cy="523220"/>
          </a:xfrm>
          <a:prstGeom prst="homePlate">
            <a:avLst>
              <a:gd name="adj" fmla="val 0"/>
            </a:avLst>
          </a:prstGeom>
          <a:solidFill>
            <a:srgbClr val="F7C5C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9640" y="1585693"/>
            <a:ext cx="2895600" cy="523220"/>
          </a:xfrm>
          <a:prstGeom prst="homePlate">
            <a:avLst>
              <a:gd name="adj" fmla="val 0"/>
            </a:avLst>
          </a:prstGeom>
          <a:solidFill>
            <a:srgbClr val="F5C3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9640" y="1600055"/>
            <a:ext cx="2895600" cy="523220"/>
          </a:xfrm>
          <a:prstGeom prst="homePlate">
            <a:avLst>
              <a:gd name="adj" fmla="val 978"/>
            </a:avLst>
          </a:prstGeom>
          <a:solidFill>
            <a:srgbClr val="93D151"/>
          </a:solidFill>
          <a:ln>
            <a:solidFill>
              <a:srgbClr val="F5C3C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9160" y="1577608"/>
            <a:ext cx="2895600" cy="523220"/>
          </a:xfrm>
          <a:prstGeom prst="homePlate">
            <a:avLst>
              <a:gd name="adj" fmla="val 6274"/>
            </a:avLst>
          </a:prstGeom>
          <a:solidFill>
            <a:srgbClr val="94D1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275DF-32BD-4870-9343-9F9F284965A3}"/>
              </a:ext>
            </a:extLst>
          </p:cNvPr>
          <p:cNvSpPr txBox="1"/>
          <p:nvPr/>
        </p:nvSpPr>
        <p:spPr>
          <a:xfrm>
            <a:off x="899160" y="3817947"/>
            <a:ext cx="874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44A07-BC7B-4CDD-AD41-F07B1AB7031C}"/>
              </a:ext>
            </a:extLst>
          </p:cNvPr>
          <p:cNvSpPr txBox="1"/>
          <p:nvPr/>
        </p:nvSpPr>
        <p:spPr>
          <a:xfrm>
            <a:off x="228600" y="255835"/>
            <a:ext cx="117348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5A249-3463-4160-A35D-C27C1BF61C52}"/>
              </a:ext>
            </a:extLst>
          </p:cNvPr>
          <p:cNvSpPr txBox="1"/>
          <p:nvPr/>
        </p:nvSpPr>
        <p:spPr>
          <a:xfrm>
            <a:off x="8145777" y="5896785"/>
            <a:ext cx="135636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9B609B-7050-4A1D-9367-2973D61649D1}"/>
              </a:ext>
            </a:extLst>
          </p:cNvPr>
          <p:cNvSpPr txBox="1"/>
          <p:nvPr/>
        </p:nvSpPr>
        <p:spPr>
          <a:xfrm>
            <a:off x="3710939" y="5926996"/>
            <a:ext cx="1356361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C3646D-9B34-4770-846A-F2CB1664EB93}"/>
              </a:ext>
            </a:extLst>
          </p:cNvPr>
          <p:cNvSpPr txBox="1"/>
          <p:nvPr/>
        </p:nvSpPr>
        <p:spPr>
          <a:xfrm>
            <a:off x="5928358" y="5896785"/>
            <a:ext cx="135636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২০১৯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C1D748-9EDB-4C52-B103-5A039BD8BA24}"/>
              </a:ext>
            </a:extLst>
          </p:cNvPr>
          <p:cNvSpPr txBox="1"/>
          <p:nvPr/>
        </p:nvSpPr>
        <p:spPr>
          <a:xfrm>
            <a:off x="1493520" y="5926996"/>
            <a:ext cx="135636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২০১৭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64911A-4547-4295-908F-0ECFF97347F4}"/>
              </a:ext>
            </a:extLst>
          </p:cNvPr>
          <p:cNvSpPr txBox="1"/>
          <p:nvPr/>
        </p:nvSpPr>
        <p:spPr>
          <a:xfrm>
            <a:off x="899160" y="5244938"/>
            <a:ext cx="874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বঙ্গবন্ধু স্যাটেলাইট-১ মহাকাশে প্রেরণ করা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79A7E2-E248-4E73-8FF8-5CD7E22B3B3F}"/>
              </a:ext>
            </a:extLst>
          </p:cNvPr>
          <p:cNvSpPr txBox="1"/>
          <p:nvPr/>
        </p:nvSpPr>
        <p:spPr>
          <a:xfrm>
            <a:off x="4484370" y="1433191"/>
            <a:ext cx="3406140" cy="779026"/>
          </a:xfrm>
          <a:prstGeom prst="ellipse">
            <a:avLst/>
          </a:prstGeom>
          <a:solidFill>
            <a:srgbClr val="0CB4F1"/>
          </a:solidFill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উত্ত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7740C1-23F5-4DB2-8423-C606AB489302}"/>
              </a:ext>
            </a:extLst>
          </p:cNvPr>
          <p:cNvSpPr txBox="1"/>
          <p:nvPr/>
        </p:nvSpPr>
        <p:spPr>
          <a:xfrm>
            <a:off x="4723874" y="1612390"/>
            <a:ext cx="2895600" cy="523220"/>
          </a:xfrm>
          <a:prstGeom prst="homePlate">
            <a:avLst>
              <a:gd name="adj" fmla="val 6274"/>
            </a:avLst>
          </a:prstGeom>
          <a:solidFill>
            <a:srgbClr val="17C0F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C5D201-4FA9-495C-B02A-B172EA8F5A44}"/>
              </a:ext>
            </a:extLst>
          </p:cNvPr>
          <p:cNvSpPr txBox="1"/>
          <p:nvPr/>
        </p:nvSpPr>
        <p:spPr>
          <a:xfrm>
            <a:off x="4709160" y="1625089"/>
            <a:ext cx="2895600" cy="523220"/>
          </a:xfrm>
          <a:prstGeom prst="homePlate">
            <a:avLst>
              <a:gd name="adj" fmla="val 6274"/>
            </a:avLst>
          </a:prstGeom>
          <a:solidFill>
            <a:srgbClr val="17C0F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F637B8-988E-49D6-A9D8-A608526E75ED}"/>
              </a:ext>
            </a:extLst>
          </p:cNvPr>
          <p:cNvSpPr txBox="1"/>
          <p:nvPr/>
        </p:nvSpPr>
        <p:spPr>
          <a:xfrm>
            <a:off x="4740692" y="1578380"/>
            <a:ext cx="2895600" cy="523220"/>
          </a:xfrm>
          <a:prstGeom prst="homePlate">
            <a:avLst>
              <a:gd name="adj" fmla="val 6274"/>
            </a:avLst>
          </a:prstGeom>
          <a:solidFill>
            <a:srgbClr val="17C0F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35" grpId="0" animBg="1"/>
      <p:bldP spid="36" grpId="0" animBg="1"/>
      <p:bldP spid="37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6314B-36AD-44B1-A457-DFE6B467FB91}"/>
              </a:ext>
            </a:extLst>
          </p:cNvPr>
          <p:cNvSpPr/>
          <p:nvPr/>
        </p:nvSpPr>
        <p:spPr>
          <a:xfrm>
            <a:off x="2476905" y="3136612"/>
            <a:ext cx="67810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 জনশক্তি গড়ে তুলতে কিভাবে তথ্য প্রযুক্তির সাথে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 সম্পৃক্ততা বাড়াতে পাড়ি তা লিখে আনবে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1689C-E78A-44AD-A7EF-9A5A6A41871A}"/>
              </a:ext>
            </a:extLst>
          </p:cNvPr>
          <p:cNvSpPr txBox="1"/>
          <p:nvPr/>
        </p:nvSpPr>
        <p:spPr>
          <a:xfrm>
            <a:off x="228600" y="259080"/>
            <a:ext cx="11734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0" y="4286250"/>
            <a:ext cx="510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4EA71-414A-4022-9DFA-DC05A72D1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76200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4166C9-EAB1-460C-9870-80512086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329"/>
            <a:ext cx="12192000" cy="5657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91DE1E-02E9-4C00-9003-0EC07CBE991E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32" y="246106"/>
            <a:ext cx="117107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7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045F5-EC4C-4475-A682-9B16DCD9F8EB}"/>
              </a:ext>
            </a:extLst>
          </p:cNvPr>
          <p:cNvGrpSpPr/>
          <p:nvPr/>
        </p:nvGrpSpPr>
        <p:grpSpPr>
          <a:xfrm>
            <a:off x="1813034" y="1512098"/>
            <a:ext cx="3976539" cy="5019309"/>
            <a:chOff x="1813034" y="1335636"/>
            <a:chExt cx="3976539" cy="50193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30BB3C-2D41-4060-BF19-14E577DB9554}"/>
                </a:ext>
              </a:extLst>
            </p:cNvPr>
            <p:cNvGrpSpPr/>
            <p:nvPr/>
          </p:nvGrpSpPr>
          <p:grpSpPr>
            <a:xfrm>
              <a:off x="1819152" y="1335636"/>
              <a:ext cx="3970421" cy="5019309"/>
              <a:chOff x="1819152" y="1335636"/>
              <a:chExt cx="3970421" cy="5019309"/>
            </a:xfrm>
          </p:grpSpPr>
          <p:sp>
            <p:nvSpPr>
              <p:cNvPr id="8" name="Content Placeholder 10"/>
              <p:cNvSpPr txBox="1">
                <a:spLocks/>
              </p:cNvSpPr>
              <p:nvPr/>
            </p:nvSpPr>
            <p:spPr>
              <a:xfrm>
                <a:off x="1819152" y="1335636"/>
                <a:ext cx="3970421" cy="4984952"/>
              </a:xfrm>
              <a:prstGeom prst="rect">
                <a:avLst/>
              </a:prstGeom>
              <a:ln w="66675">
                <a:solidFill>
                  <a:schemeClr val="tx1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None/>
                </a:pP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6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54885" y="4046621"/>
                <a:ext cx="39346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bn-IN" sz="24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মোহাম্মদ আব্দুল হামিদ</a:t>
                </a:r>
              </a:p>
              <a:p>
                <a:pPr algn="ctr">
                  <a:defRPr/>
                </a:pPr>
                <a:r>
                  <a:rPr lang="bn-IN" sz="24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  <a:endParaRPr lang="en-US" sz="240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defRPr/>
                </a:pPr>
                <a:r>
                  <a:rPr lang="en-US" sz="2400" dirty="0" err="1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BTT</a:t>
                </a:r>
                <a:r>
                  <a:rPr lang="en-US" sz="24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ID-</a:t>
                </a:r>
                <a:r>
                  <a:rPr lang="en-US" sz="24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735</a:t>
                </a:r>
                <a:endParaRPr lang="bn-IN" sz="240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NikoshBAN" pitchFamily="2" charset="0"/>
                </a:endParaRPr>
              </a:p>
              <a:p>
                <a:pPr algn="ctr">
                  <a:defRPr/>
                </a:pPr>
                <a:r>
                  <a:rPr lang="bn-IN" sz="24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দিনারপুর ফুলতলী গাঃ সুঃ দাঃ মাদরাসা</a:t>
                </a:r>
              </a:p>
              <a:p>
                <a:pPr algn="ctr">
                  <a:defRPr/>
                </a:pPr>
                <a:r>
                  <a:rPr lang="en-US" sz="2400" dirty="0" err="1">
                    <a:ln w="1905"/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mahamid19@gmail.com</a:t>
                </a:r>
                <a:endParaRPr lang="bn-IN" sz="2400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NikoshBAN" pitchFamily="2" charset="0"/>
                </a:endParaRPr>
              </a:p>
              <a:p>
                <a:pPr algn="ctr">
                  <a:defRPr/>
                </a:pPr>
                <a:r>
                  <a:rPr lang="en-US" sz="2400" dirty="0">
                    <a:ln w="1905"/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Mob: </a:t>
                </a:r>
                <a:r>
                  <a:rPr lang="en-US" sz="2400" dirty="0">
                    <a:ln w="1905"/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01738-632616</a:t>
                </a:r>
                <a:endParaRPr lang="en-US" sz="2400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501F11-F48C-4B16-BBC4-753C1DC6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1504" y="2045171"/>
              <a:ext cx="2001450" cy="20014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7AE0D2-BCE8-4F6E-9937-889EE64724BE}"/>
                </a:ext>
              </a:extLst>
            </p:cNvPr>
            <p:cNvCxnSpPr>
              <a:cxnSpLocks/>
            </p:cNvCxnSpPr>
            <p:nvPr/>
          </p:nvCxnSpPr>
          <p:spPr>
            <a:xfrm>
              <a:off x="1813034" y="1860885"/>
              <a:ext cx="3976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902BAE-705D-45CD-9AB4-51A595EDBADB}"/>
              </a:ext>
            </a:extLst>
          </p:cNvPr>
          <p:cNvGrpSpPr/>
          <p:nvPr/>
        </p:nvGrpSpPr>
        <p:grpSpPr>
          <a:xfrm>
            <a:off x="6559199" y="1512098"/>
            <a:ext cx="4140646" cy="4984952"/>
            <a:chOff x="6559199" y="1335636"/>
            <a:chExt cx="4140646" cy="4984952"/>
          </a:xfrm>
        </p:grpSpPr>
        <p:sp>
          <p:nvSpPr>
            <p:cNvPr id="9" name="Content Placeholder 12"/>
            <p:cNvSpPr txBox="1">
              <a:spLocks/>
            </p:cNvSpPr>
            <p:nvPr/>
          </p:nvSpPr>
          <p:spPr>
            <a:xfrm>
              <a:off x="6559199" y="1335636"/>
              <a:ext cx="4140645" cy="4984952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bn-BD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11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>
                <a:spcBef>
                  <a:spcPct val="20000"/>
                </a:spcBef>
                <a:defRPr/>
              </a:pPr>
              <a:endParaRPr lang="en-US" sz="28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>
                <a:spcBef>
                  <a:spcPct val="20000"/>
                </a:spcBef>
                <a:defRPr/>
              </a:pPr>
              <a:endParaRPr lang="en-US" sz="28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4703DB-B399-492D-962F-B74891398451}"/>
                </a:ext>
              </a:extLst>
            </p:cNvPr>
            <p:cNvCxnSpPr>
              <a:cxnSpLocks/>
            </p:cNvCxnSpPr>
            <p:nvPr/>
          </p:nvCxnSpPr>
          <p:spPr>
            <a:xfrm>
              <a:off x="6559199" y="1860885"/>
              <a:ext cx="41406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5C59A1-A500-4A79-9597-61CD02D923D5}"/>
                </a:ext>
              </a:extLst>
            </p:cNvPr>
            <p:cNvSpPr txBox="1"/>
            <p:nvPr/>
          </p:nvSpPr>
          <p:spPr>
            <a:xfrm>
              <a:off x="6559201" y="2855495"/>
              <a:ext cx="414064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n-BD" sz="2800" dirty="0">
                  <a:ln/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/>
                  <a:latin typeface="NikoshBAN" pitchFamily="2" charset="0"/>
                  <a:cs typeface="NikoshBAN" pitchFamily="2" charset="0"/>
                </a:rPr>
                <a:t>নবম</a:t>
              </a:r>
            </a:p>
            <a:p>
              <a:pPr marL="342900" lvl="0" indent="-342900">
                <a:defRPr/>
              </a:pPr>
              <a:r>
                <a:rPr lang="bn-BD" sz="2800" dirty="0">
                  <a:ln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lvl="0" indent="-342900">
                <a:defRPr/>
              </a:pP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ম</a:t>
              </a:r>
            </a:p>
            <a:p>
              <a:pPr marL="342900" lvl="0" indent="-342900">
                <a:defRPr/>
              </a:pP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িরোনামঃ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ড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াংলাদেশ</a:t>
              </a:r>
              <a:endParaRPr lang="en-US" sz="2800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lvl="0" indent="-342900">
                <a:defRPr/>
              </a:pP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lvl="0" indent="-342900">
                <a:defRPr/>
              </a:pP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IN" sz="2800" dirty="0">
                  <a:ln/>
                  <a:latin typeface="NikoshBAN" pitchFamily="2" charset="0"/>
                  <a:cs typeface="NikoshBAN" pitchFamily="2" charset="0"/>
                </a:rPr>
                <a:t>2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/০৩/</a:t>
              </a:r>
              <a:r>
                <a:rPr lang="en-US" sz="2800" dirty="0" err="1">
                  <a:ln/>
                  <a:latin typeface="NikoshBAN" pitchFamily="2" charset="0"/>
                  <a:cs typeface="NikoshBAN" pitchFamily="2" charset="0"/>
                </a:rPr>
                <a:t>২০২০খ্রিঃ</a:t>
              </a:r>
              <a:r>
                <a:rPr lang="en-US" sz="2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n/>
                <a:latin typeface="NikoshBAN" pitchFamily="2" charset="0"/>
                <a:cs typeface="NikoshBAN" pitchFamily="2" charset="0"/>
              </a:endParaRP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C3E97F-49F0-4210-B004-515A38B40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883920"/>
            <a:ext cx="5669281" cy="4038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7DA38-44A8-440C-B909-6916B5AFF669}"/>
              </a:ext>
            </a:extLst>
          </p:cNvPr>
          <p:cNvSpPr txBox="1"/>
          <p:nvPr/>
        </p:nvSpPr>
        <p:spPr>
          <a:xfrm>
            <a:off x="7543800" y="5151120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1DA3D-8954-4384-942B-1700E477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1" y="883920"/>
            <a:ext cx="5669281" cy="4038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04C8C8-37DC-49E7-9623-0DCDF3BCD592}"/>
              </a:ext>
            </a:extLst>
          </p:cNvPr>
          <p:cNvSpPr txBox="1"/>
          <p:nvPr/>
        </p:nvSpPr>
        <p:spPr>
          <a:xfrm>
            <a:off x="1539240" y="5151119"/>
            <a:ext cx="316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27B743C-93AB-42D5-BC16-2795F616E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66066"/>
              </p:ext>
            </p:extLst>
          </p:nvPr>
        </p:nvGraphicFramePr>
        <p:xfrm>
          <a:off x="5303838" y="3181350"/>
          <a:ext cx="15859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Packager Shell Object" showAsIcon="1" r:id="rId3" imgW="1586520" imgH="491040" progId="Package">
                  <p:embed/>
                </p:oleObj>
              </mc:Choice>
              <mc:Fallback>
                <p:oleObj name="Packager Shell Object" showAsIcon="1" r:id="rId3" imgW="1586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3838" y="3181350"/>
                        <a:ext cx="158591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22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FB50D-4D9F-41AE-B35C-AE71F479C379}"/>
              </a:ext>
            </a:extLst>
          </p:cNvPr>
          <p:cNvSpPr txBox="1"/>
          <p:nvPr/>
        </p:nvSpPr>
        <p:spPr>
          <a:xfrm>
            <a:off x="240632" y="253593"/>
            <a:ext cx="1171073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3B292F-2019-43BE-BCED-ECF1C7BA2A96}"/>
              </a:ext>
            </a:extLst>
          </p:cNvPr>
          <p:cNvGrpSpPr/>
          <p:nvPr/>
        </p:nvGrpSpPr>
        <p:grpSpPr>
          <a:xfrm>
            <a:off x="289560" y="1592162"/>
            <a:ext cx="11646568" cy="5012244"/>
            <a:chOff x="289560" y="1592162"/>
            <a:chExt cx="11646568" cy="50122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CC2C32-27D1-4691-BA65-A923A063E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" y="2423159"/>
              <a:ext cx="11646568" cy="4181247"/>
            </a:xfrm>
            <a:prstGeom prst="rect">
              <a:avLst/>
            </a:prstGeom>
            <a:ln w="57150">
              <a:solidFill>
                <a:schemeClr val="accent5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B332F7-24AB-4769-8100-C5C809B1A710}"/>
                </a:ext>
              </a:extLst>
            </p:cNvPr>
            <p:cNvSpPr/>
            <p:nvPr/>
          </p:nvSpPr>
          <p:spPr>
            <a:xfrm>
              <a:off x="4115596" y="1592162"/>
              <a:ext cx="39608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dirty="0">
                  <a:ln/>
                  <a:latin typeface="NikoshBAN" pitchFamily="2" charset="0"/>
                  <a:cs typeface="NikoshBAN" pitchFamily="2" charset="0"/>
                </a:rPr>
                <a:t>ড</a:t>
              </a:r>
              <a:r>
                <a:rPr lang="en-US" sz="4800" dirty="0">
                  <a:ln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IN" sz="4800" dirty="0">
                  <a:ln/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4800" dirty="0">
                  <a:ln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IN" sz="4800" dirty="0">
                  <a:ln/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4800" dirty="0">
                  <a:ln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4800" dirty="0">
                  <a:ln/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48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n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4800" dirty="0" err="1">
                  <a:ln/>
                  <a:latin typeface="NikoshBAN" pitchFamily="2" charset="0"/>
                  <a:cs typeface="NikoshBAN" pitchFamily="2" charset="0"/>
                </a:rPr>
                <a:t>াংলাদেশ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265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46162" y="2241813"/>
            <a:ext cx="3924473" cy="6331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5901"/>
            <a:ext cx="11734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07DC86-7C5F-48E5-A38D-9D3C5D20A8C3}"/>
              </a:ext>
            </a:extLst>
          </p:cNvPr>
          <p:cNvSpPr/>
          <p:nvPr/>
        </p:nvSpPr>
        <p:spPr>
          <a:xfrm>
            <a:off x="2037685" y="3004701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তা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3DB99-EC76-47FC-B7C7-E83940D22154}"/>
              </a:ext>
            </a:extLst>
          </p:cNvPr>
          <p:cNvSpPr/>
          <p:nvPr/>
        </p:nvSpPr>
        <p:spPr>
          <a:xfrm>
            <a:off x="2037685" y="3838693"/>
            <a:ext cx="6845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6B653-E8C5-4B54-9AD3-EC36BC58C013}"/>
              </a:ext>
            </a:extLst>
          </p:cNvPr>
          <p:cNvSpPr/>
          <p:nvPr/>
        </p:nvSpPr>
        <p:spPr>
          <a:xfrm>
            <a:off x="2037685" y="4672685"/>
            <a:ext cx="841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82387-991A-4983-8A0A-BE2CEBD8A885}"/>
              </a:ext>
            </a:extLst>
          </p:cNvPr>
          <p:cNvSpPr txBox="1"/>
          <p:nvPr/>
        </p:nvSpPr>
        <p:spPr>
          <a:xfrm>
            <a:off x="1297805" y="2562595"/>
            <a:ext cx="973595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ইংরেজি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Digit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শব্দ 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Digital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শব্দের উৎপত্তি।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Digit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শব্দের অর্থ সংখ্যা।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আর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Digital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অর্থ আঙ্গুল দিয়ে গণনা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4599D-B1B0-43B8-AD44-5E707846C67C}"/>
              </a:ext>
            </a:extLst>
          </p:cNvPr>
          <p:cNvSpPr/>
          <p:nvPr/>
        </p:nvSpPr>
        <p:spPr>
          <a:xfrm>
            <a:off x="4154905" y="1203449"/>
            <a:ext cx="363834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Digital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2739C-0898-489A-9C39-8173261E49E0}"/>
              </a:ext>
            </a:extLst>
          </p:cNvPr>
          <p:cNvSpPr/>
          <p:nvPr/>
        </p:nvSpPr>
        <p:spPr>
          <a:xfrm>
            <a:off x="1297806" y="4230351"/>
            <a:ext cx="9504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মূলত ডিজিটাল অর্থ গণনা করা হলেও “ডিজিটাল বাংলাদেশ” বলতে তথ্য ও যোগাযোগ প্রযুক্তি ব্যবহার করে গড়ে তোলা আধুনিক বাংলাদেশকে বোঝানো হয়।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7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4EF2A0-0BB1-4A75-9050-F9A667E45FB7}"/>
              </a:ext>
            </a:extLst>
          </p:cNvPr>
          <p:cNvSpPr/>
          <p:nvPr/>
        </p:nvSpPr>
        <p:spPr>
          <a:xfrm>
            <a:off x="3516742" y="247747"/>
            <a:ext cx="515851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ল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ক্ষ্য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3BBFC-6D29-48B4-9908-D6D91FA1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921" y="2179659"/>
            <a:ext cx="1292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5D9D-2365-4CF4-BA46-C73759479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766" y="2025399"/>
            <a:ext cx="966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2C106-3CC9-49A9-8C08-E9AAEA2EE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4" y="1017098"/>
            <a:ext cx="3739847" cy="253982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48BA87-E173-47C0-B002-218AE6FD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75" y="1017098"/>
            <a:ext cx="3739847" cy="25398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27424-E554-4AD1-B6B6-7B50226E6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4" y="3620087"/>
            <a:ext cx="3739847" cy="25398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977A9-7160-4A2D-A572-D606D5908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74" y="3620087"/>
            <a:ext cx="3739847" cy="25398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BD89FE-5F53-4730-B3AC-F61F5E6B8B69}"/>
              </a:ext>
            </a:extLst>
          </p:cNvPr>
          <p:cNvSpPr/>
          <p:nvPr/>
        </p:nvSpPr>
        <p:spPr>
          <a:xfrm>
            <a:off x="385010" y="6127139"/>
            <a:ext cx="11421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অঙ্গীকার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বাস্তবায়ন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7236CC-E488-430E-B01C-6DECD8CB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83" y="4685245"/>
            <a:ext cx="149104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8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97E084D-AF3B-478C-95D0-8C918B88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921" y="4628388"/>
            <a:ext cx="1842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1010</TotalTime>
  <Words>468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NikoshBAN</vt:lpstr>
      <vt:lpstr>Times New Roman</vt:lpstr>
      <vt:lpstr>Wingdings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97</cp:revision>
  <dcterms:created xsi:type="dcterms:W3CDTF">2020-03-10T08:46:25Z</dcterms:created>
  <dcterms:modified xsi:type="dcterms:W3CDTF">2020-03-12T17:51:46Z</dcterms:modified>
</cp:coreProperties>
</file>