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308F5-145C-4FE3-BE96-76C70678744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08F54-44A6-460B-90BC-695B0D4A3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00CF-7628-460B-893D-A535F1A0D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6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6691-4DCD-4F37-867A-6105EA9C2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7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3E8F-3EA7-45C3-AD6E-F0ED3D7D9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27A1-5D0F-447F-9D34-167E908FB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6987-5844-47FA-B753-28BEF5796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3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C6890-425E-48B3-B1F2-2AE24DC02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5A6C-2920-4DC7-8B5F-FB5FD78D7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C5-8F16-474F-9EB8-A348BE37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7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D44E-E1FE-4B9D-9744-D7193CE58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4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379C-33D1-4514-8259-03A03AD42E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18D-76CF-46F4-B4E5-9C6534FC28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tint val="66000"/>
                <a:satMod val="160000"/>
              </a:schemeClr>
            </a:gs>
            <a:gs pos="76000">
              <a:schemeClr val="accent1">
                <a:tint val="44500"/>
                <a:satMod val="160000"/>
                <a:alpha val="77000"/>
                <a:lumMod val="92000"/>
                <a:lumOff val="8000"/>
              </a:schemeClr>
            </a:gs>
            <a:gs pos="80000">
              <a:schemeClr val="accent1">
                <a:tint val="23500"/>
                <a:satMod val="160000"/>
                <a:lumMod val="83000"/>
                <a:lumOff val="17000"/>
                <a:alpha val="34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8958-572D-4DFC-86C9-1560E6A27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3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2013"/>
            <a:ext cx="6877050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4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239001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5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232649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9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131049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56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747714"/>
            <a:ext cx="7131048" cy="534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8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7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8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2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8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Apurba Agriculture cl 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1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04862"/>
            <a:ext cx="7054849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62012"/>
            <a:ext cx="6978649" cy="52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6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232649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838198"/>
            <a:ext cx="7162801" cy="537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1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232649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232649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7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690562"/>
            <a:ext cx="730885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0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47712"/>
            <a:ext cx="7232649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833239"/>
      </p:ext>
    </p:extLst>
  </p:cSld>
  <p:clrMapOvr>
    <a:masterClrMapping/>
  </p:clrMapOvr>
</p:sld>
</file>

<file path=ppt/theme/theme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43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2006-08-16T00:00:00Z</dcterms:created>
  <dcterms:modified xsi:type="dcterms:W3CDTF">2020-03-13T10:44:46Z</dcterms:modified>
</cp:coreProperties>
</file>