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6" r:id="rId3"/>
    <p:sldId id="258" r:id="rId4"/>
    <p:sldId id="259" r:id="rId5"/>
    <p:sldId id="260" r:id="rId6"/>
    <p:sldId id="275" r:id="rId7"/>
    <p:sldId id="261" r:id="rId8"/>
    <p:sldId id="263" r:id="rId9"/>
    <p:sldId id="274" r:id="rId10"/>
    <p:sldId id="278" r:id="rId11"/>
    <p:sldId id="266" r:id="rId12"/>
    <p:sldId id="273" r:id="rId13"/>
    <p:sldId id="277" r:id="rId14"/>
    <p:sldId id="264" r:id="rId15"/>
    <p:sldId id="265" r:id="rId16"/>
    <p:sldId id="267" r:id="rId17"/>
    <p:sldId id="268" r:id="rId18"/>
    <p:sldId id="270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7" autoAdjust="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FD610-B576-4A98-A709-DA307EB684F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9615-2054-4B69-80EC-8525D6F25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9615-2054-4B69-80EC-8525D6F253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9615-2054-4B69-80EC-8525D6F253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6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96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29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9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7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76C87B-01CF-444E-A751-3C7D2D83BD8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8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29" y="46013"/>
            <a:ext cx="3985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1050878"/>
            <a:ext cx="11928142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3" y="390823"/>
            <a:ext cx="5509700" cy="5204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42" y="408106"/>
            <a:ext cx="5692268" cy="5187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2842" y="5824025"/>
            <a:ext cx="306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 বসতি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5" y="791570"/>
            <a:ext cx="775192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11188"/>
            <a:ext cx="918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ও নগর বসতির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পার্থক্য লেখ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7" y="846161"/>
            <a:ext cx="8011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ভিডিও দেখি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84326"/>
              </p:ext>
            </p:extLst>
          </p:nvPr>
        </p:nvGraphicFramePr>
        <p:xfrm>
          <a:off x="9356360" y="90563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56360" y="90563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8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3505201"/>
            <a:ext cx="11042073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বসতিতে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" y="692195"/>
            <a:ext cx="4849541" cy="363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63" y="692195"/>
            <a:ext cx="4912823" cy="36341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547" y="4720974"/>
            <a:ext cx="112184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গোষ্ঠীবদ্ধ বা সংঘবদ্ধ বসতিঃ-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ধরনের বসতিতে কোনো একটি স্থানে একত্রিত হয়ে বসবাস করে সেই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বসতিকে গোষ্ঠীবদ্ধ বা সংঘবদ্ধ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বসতি বলে।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500563"/>
            <a:ext cx="4856968" cy="4749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46" y="805218"/>
            <a:ext cx="5394428" cy="3762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190" y="5418162"/>
            <a:ext cx="11136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 বসতিঃ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ধরনের বসতিতে একটি পরিবার অন্যান্য  পরিবার থেকে ছড়ানো ছিটানো অবস্থায় বসবাস করে সেই বসতিকে বিক্ষিপ্ত বসতি বলে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8"/>
          <a:stretch/>
        </p:blipFill>
        <p:spPr>
          <a:xfrm>
            <a:off x="382137" y="431040"/>
            <a:ext cx="3248166" cy="4441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7"/>
          <a:stretch/>
        </p:blipFill>
        <p:spPr>
          <a:xfrm>
            <a:off x="6714698" y="353149"/>
            <a:ext cx="4708478" cy="4519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00" y="353150"/>
            <a:ext cx="2743200" cy="4519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673" y="5319398"/>
            <a:ext cx="108363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 বসতিঃ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ধরনের বসতিতে বাড়িগুলো একই সরলরেখায় গড়ে ওঠে সেই বসতিকে রৈখিক বসতি বলে ।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901" y="996287"/>
            <a:ext cx="828419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707" y="2265528"/>
            <a:ext cx="958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রৈখিক ও বিক্ষিপ্ত বসতির ধরন ব্যাখ্যা কর।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গোষ্ঠীবদ্ধ ও রৈখিক বসতির ধরন বর্ণনা 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4" y="573206"/>
            <a:ext cx="6741994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7" y="2210937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গ্রামীণ বসতির ভূমিকা বর্ণনা কর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3" y="504967"/>
            <a:ext cx="427175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8" y="2347415"/>
            <a:ext cx="8639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গ্রামীণ বসতি কোথায় গড়ে ওঠে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রৈখিক বসতি কাকে বলে 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পাহাড়ী এলাকায় কোন ধরনের বসতি দেখা যায়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958" y="204716"/>
            <a:ext cx="8802806" cy="1392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  <p:sp>
        <p:nvSpPr>
          <p:cNvPr id="3" name="Rectangle 2"/>
          <p:cNvSpPr/>
          <p:nvPr/>
        </p:nvSpPr>
        <p:spPr>
          <a:xfrm>
            <a:off x="750627" y="2306471"/>
            <a:ext cx="4653886" cy="38213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নাসির উদ্দীন 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 শিক্ষক 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আই,ডি- ১০০৮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সি,এম,সি মাধ্যমিক বিদ্যালয়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চাঁদবিল, মেহেরপুর। 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 ০১৯১৪২৫৬১৮৮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8096" y="2306470"/>
            <a:ext cx="4995080" cy="3821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 </a:t>
            </a:r>
          </a:p>
          <a:p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ভূগোল ও পরিবেশ</a:t>
            </a:r>
          </a:p>
          <a:p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মানব বসতি 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14" y="2419650"/>
            <a:ext cx="1371600" cy="1737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71" y="2306470"/>
            <a:ext cx="2715905" cy="33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6" y="379114"/>
            <a:ext cx="11546006" cy="6544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7604" y="3832008"/>
            <a:ext cx="57320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436729"/>
            <a:ext cx="5472752" cy="2442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436730"/>
            <a:ext cx="5172502" cy="2442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1820" y="616491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গুলো কিসের ছবি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3113609"/>
            <a:ext cx="5172501" cy="3060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3113609"/>
            <a:ext cx="5472753" cy="30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624" y="2821656"/>
            <a:ext cx="5882185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বসতি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2183642" y="805218"/>
            <a:ext cx="5854890" cy="928047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2238232"/>
            <a:ext cx="107680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dirty="0" smtClean="0"/>
              <a:t>... </a:t>
            </a:r>
          </a:p>
          <a:p>
            <a:endParaRPr lang="bn-BD" dirty="0" smtClean="0"/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মানব বসতির সংজ্ঞা দিতে পারবে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বসতির ধরন সনাক্ত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গ্রামীণ বসতির শ্রেণিবিভাগ 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3" y="777922"/>
            <a:ext cx="612784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4" y="109182"/>
            <a:ext cx="6232946" cy="344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1" y="109182"/>
            <a:ext cx="5008727" cy="3449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1" y="3684896"/>
            <a:ext cx="5008727" cy="253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4" y="3684895"/>
            <a:ext cx="6232946" cy="25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56" y="791571"/>
            <a:ext cx="5277469" cy="4885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096" y="5977719"/>
            <a:ext cx="305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বসতি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5846" y="5977718"/>
            <a:ext cx="339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 বসতি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7" y="791571"/>
            <a:ext cx="6320481" cy="48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5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4" y="682388"/>
            <a:ext cx="872092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5" y="2456597"/>
            <a:ext cx="10031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বসতির দুইটি বৈশিষ্ট্য লেখ।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313899"/>
            <a:ext cx="5137788" cy="2442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02" y="313899"/>
            <a:ext cx="5074920" cy="588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3026061"/>
            <a:ext cx="5137788" cy="3201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4153" y="6334780"/>
            <a:ext cx="27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বসতি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705</TotalTime>
  <Words>238</Words>
  <Application>Microsoft Office PowerPoint</Application>
  <PresentationFormat>Widescreen</PresentationFormat>
  <Paragraphs>52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NikoshBAN</vt:lpstr>
      <vt:lpstr>Tw Cen MT</vt:lpstr>
      <vt:lpstr>Tw Cen MT Condensed</vt:lpstr>
      <vt:lpstr>Vrinda</vt:lpstr>
      <vt:lpstr>Wingdings 3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101</cp:revision>
  <dcterms:created xsi:type="dcterms:W3CDTF">2020-03-10T09:29:06Z</dcterms:created>
  <dcterms:modified xsi:type="dcterms:W3CDTF">2020-03-14T05:58:01Z</dcterms:modified>
</cp:coreProperties>
</file>