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6" r:id="rId2"/>
    <p:sldId id="273" r:id="rId3"/>
    <p:sldId id="280" r:id="rId4"/>
    <p:sldId id="285" r:id="rId5"/>
    <p:sldId id="279" r:id="rId6"/>
    <p:sldId id="260" r:id="rId7"/>
    <p:sldId id="278" r:id="rId8"/>
    <p:sldId id="287" r:id="rId9"/>
    <p:sldId id="261" r:id="rId10"/>
    <p:sldId id="290" r:id="rId11"/>
    <p:sldId id="264" r:id="rId12"/>
    <p:sldId id="283" r:id="rId13"/>
    <p:sldId id="272" r:id="rId14"/>
    <p:sldId id="262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AFD6CB-95B6-4495-B388-67388F25A897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46BA23-6148-4E4B-88AE-C794ABE8F4EB}" type="pres">
      <dgm:prSet presAssocID="{6DAFD6CB-95B6-4495-B388-67388F25A897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5DBC7FC5-106A-4EF6-8232-4FC359C2F160}" type="presOf" srcId="{6DAFD6CB-95B6-4495-B388-67388F25A897}" destId="{BB46BA23-6148-4E4B-88AE-C794ABE8F4E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48DA4B-B95C-4654-8ECB-2E2E83597BE2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8D2DA0-6E3F-44C1-A938-391AC5EA823F}">
      <dgm:prSet phldrT="[Text]" custT="1"/>
      <dgm:spPr/>
      <dgm:t>
        <a:bodyPr/>
        <a:lstStyle/>
        <a:p>
          <a:r>
            <a:rPr lang="en-US" sz="1600" dirty="0"/>
            <a:t>Hybridization</a:t>
          </a:r>
        </a:p>
      </dgm:t>
    </dgm:pt>
    <dgm:pt modelId="{F067631E-B58F-43F9-8222-D7239071E6B5}" type="parTrans" cxnId="{DA0CB33A-C4F5-43C6-BCF9-B1327ADCE29E}">
      <dgm:prSet/>
      <dgm:spPr/>
      <dgm:t>
        <a:bodyPr/>
        <a:lstStyle/>
        <a:p>
          <a:endParaRPr lang="en-US"/>
        </a:p>
      </dgm:t>
    </dgm:pt>
    <dgm:pt modelId="{A3008C39-1378-437C-8FE2-D391BE8AF880}" type="sibTrans" cxnId="{DA0CB33A-C4F5-43C6-BCF9-B1327ADCE29E}">
      <dgm:prSet/>
      <dgm:spPr/>
      <dgm:t>
        <a:bodyPr/>
        <a:lstStyle/>
        <a:p>
          <a:endParaRPr lang="en-US"/>
        </a:p>
      </dgm:t>
    </dgm:pt>
    <dgm:pt modelId="{1A811298-B4B7-401C-A846-35BA76F45F5F}">
      <dgm:prSet phldrT="[Text]"/>
      <dgm:spPr/>
      <dgm:t>
        <a:bodyPr/>
        <a:lstStyle/>
        <a:p>
          <a:r>
            <a:rPr lang="en-US" dirty="0"/>
            <a:t>sp</a:t>
          </a:r>
          <a:r>
            <a:rPr lang="en-US" baseline="30000" dirty="0"/>
            <a:t>3</a:t>
          </a:r>
        </a:p>
      </dgm:t>
    </dgm:pt>
    <dgm:pt modelId="{1E8DC7A3-EADA-429E-B801-A7CF58316718}" type="parTrans" cxnId="{9C456500-FD2F-49CF-8283-FCC2D2510FDB}">
      <dgm:prSet/>
      <dgm:spPr/>
      <dgm:t>
        <a:bodyPr/>
        <a:lstStyle/>
        <a:p>
          <a:endParaRPr lang="en-US"/>
        </a:p>
      </dgm:t>
    </dgm:pt>
    <dgm:pt modelId="{696EB3B3-BBBC-4A5C-833D-655420AF1F6B}" type="sibTrans" cxnId="{9C456500-FD2F-49CF-8283-FCC2D2510FDB}">
      <dgm:prSet/>
      <dgm:spPr/>
      <dgm:t>
        <a:bodyPr/>
        <a:lstStyle/>
        <a:p>
          <a:endParaRPr lang="en-US"/>
        </a:p>
      </dgm:t>
    </dgm:pt>
    <dgm:pt modelId="{DCE3E0CA-8F75-4086-A256-CE7017800EB6}">
      <dgm:prSet phldrT="[Text]"/>
      <dgm:spPr/>
      <dgm:t>
        <a:bodyPr/>
        <a:lstStyle/>
        <a:p>
          <a:r>
            <a:rPr lang="en-US" dirty="0"/>
            <a:t>sp</a:t>
          </a:r>
          <a:r>
            <a:rPr lang="en-US" baseline="30000" dirty="0"/>
            <a:t>2</a:t>
          </a:r>
        </a:p>
      </dgm:t>
    </dgm:pt>
    <dgm:pt modelId="{1272513A-D5A8-4013-A025-B83A4ED7595B}" type="parTrans" cxnId="{50FAFD36-1826-43F5-AB59-54FC4150E7EB}">
      <dgm:prSet/>
      <dgm:spPr/>
      <dgm:t>
        <a:bodyPr/>
        <a:lstStyle/>
        <a:p>
          <a:endParaRPr lang="en-US"/>
        </a:p>
      </dgm:t>
    </dgm:pt>
    <dgm:pt modelId="{234A41B2-1BB2-41D1-9F94-38D95B201810}" type="sibTrans" cxnId="{50FAFD36-1826-43F5-AB59-54FC4150E7EB}">
      <dgm:prSet/>
      <dgm:spPr/>
      <dgm:t>
        <a:bodyPr/>
        <a:lstStyle/>
        <a:p>
          <a:endParaRPr lang="en-US"/>
        </a:p>
      </dgm:t>
    </dgm:pt>
    <dgm:pt modelId="{0B60E64A-9FF7-48B3-97CE-1BD1B6290D99}">
      <dgm:prSet phldrT="[Text]"/>
      <dgm:spPr/>
      <dgm:t>
        <a:bodyPr/>
        <a:lstStyle/>
        <a:p>
          <a:r>
            <a:rPr lang="en-US" dirty="0"/>
            <a:t>sp</a:t>
          </a:r>
        </a:p>
      </dgm:t>
    </dgm:pt>
    <dgm:pt modelId="{B6B7E180-72B8-4C90-9D21-77FCF232AA9E}" type="parTrans" cxnId="{55D71AFC-41CF-4D3C-96D1-0402F5B07EFC}">
      <dgm:prSet/>
      <dgm:spPr/>
      <dgm:t>
        <a:bodyPr/>
        <a:lstStyle/>
        <a:p>
          <a:endParaRPr lang="en-US"/>
        </a:p>
      </dgm:t>
    </dgm:pt>
    <dgm:pt modelId="{5E2FFCD9-19AA-4C8C-A6F6-AE8D620051BF}" type="sibTrans" cxnId="{55D71AFC-41CF-4D3C-96D1-0402F5B07EFC}">
      <dgm:prSet/>
      <dgm:spPr/>
      <dgm:t>
        <a:bodyPr/>
        <a:lstStyle/>
        <a:p>
          <a:endParaRPr lang="en-US"/>
        </a:p>
      </dgm:t>
    </dgm:pt>
    <dgm:pt modelId="{AF47F1C2-D1EB-4CC8-A29E-F3C5DB99AB0C}">
      <dgm:prSet/>
      <dgm:spPr/>
      <dgm:t>
        <a:bodyPr/>
        <a:lstStyle/>
        <a:p>
          <a:r>
            <a:rPr lang="en-US" dirty="0"/>
            <a:t>sp</a:t>
          </a:r>
          <a:r>
            <a:rPr lang="en-US" baseline="30000" dirty="0"/>
            <a:t>3</a:t>
          </a:r>
          <a:r>
            <a:rPr lang="en-US" dirty="0"/>
            <a:t>d</a:t>
          </a:r>
          <a:r>
            <a:rPr lang="en-US" baseline="30000" dirty="0"/>
            <a:t>3</a:t>
          </a:r>
        </a:p>
      </dgm:t>
    </dgm:pt>
    <dgm:pt modelId="{46285570-2777-404E-BE67-3B8A195923DB}" type="parTrans" cxnId="{6DA63F64-0E0E-4199-8F8F-EA177864457E}">
      <dgm:prSet/>
      <dgm:spPr/>
      <dgm:t>
        <a:bodyPr/>
        <a:lstStyle/>
        <a:p>
          <a:endParaRPr lang="en-US"/>
        </a:p>
      </dgm:t>
    </dgm:pt>
    <dgm:pt modelId="{0702989E-364B-4E46-900A-B6240F6A8A83}" type="sibTrans" cxnId="{6DA63F64-0E0E-4199-8F8F-EA177864457E}">
      <dgm:prSet/>
      <dgm:spPr/>
      <dgm:t>
        <a:bodyPr/>
        <a:lstStyle/>
        <a:p>
          <a:endParaRPr lang="en-US"/>
        </a:p>
      </dgm:t>
    </dgm:pt>
    <dgm:pt modelId="{B16BE46D-9D73-4D0D-926D-63A4EA6BB74C}">
      <dgm:prSet/>
      <dgm:spPr/>
      <dgm:t>
        <a:bodyPr/>
        <a:lstStyle/>
        <a:p>
          <a:r>
            <a:rPr lang="en-US" dirty="0"/>
            <a:t>sp</a:t>
          </a:r>
          <a:r>
            <a:rPr lang="en-US" baseline="30000" dirty="0"/>
            <a:t>3</a:t>
          </a:r>
          <a:r>
            <a:rPr lang="en-US" dirty="0"/>
            <a:t>d</a:t>
          </a:r>
          <a:r>
            <a:rPr lang="en-US" baseline="30000" dirty="0"/>
            <a:t>2</a:t>
          </a:r>
        </a:p>
      </dgm:t>
    </dgm:pt>
    <dgm:pt modelId="{48742105-61F2-4824-8F69-CE66F40E39EF}" type="parTrans" cxnId="{4CD68886-080B-4B48-8A3E-A308D902A1DA}">
      <dgm:prSet/>
      <dgm:spPr/>
      <dgm:t>
        <a:bodyPr/>
        <a:lstStyle/>
        <a:p>
          <a:endParaRPr lang="en-US"/>
        </a:p>
      </dgm:t>
    </dgm:pt>
    <dgm:pt modelId="{1D1F6C3B-C104-475F-B7A1-0606E9345746}" type="sibTrans" cxnId="{4CD68886-080B-4B48-8A3E-A308D902A1DA}">
      <dgm:prSet/>
      <dgm:spPr/>
      <dgm:t>
        <a:bodyPr/>
        <a:lstStyle/>
        <a:p>
          <a:endParaRPr lang="en-US"/>
        </a:p>
      </dgm:t>
    </dgm:pt>
    <dgm:pt modelId="{8C6AC33A-01CA-40A8-A50F-CD0F07FB3701}">
      <dgm:prSet/>
      <dgm:spPr/>
      <dgm:t>
        <a:bodyPr/>
        <a:lstStyle/>
        <a:p>
          <a:r>
            <a:rPr lang="en-US" dirty="0"/>
            <a:t>sp</a:t>
          </a:r>
          <a:r>
            <a:rPr lang="en-US" baseline="30000" dirty="0"/>
            <a:t>3</a:t>
          </a:r>
          <a:r>
            <a:rPr lang="en-US" dirty="0"/>
            <a:t>d</a:t>
          </a:r>
        </a:p>
      </dgm:t>
    </dgm:pt>
    <dgm:pt modelId="{F05DD15B-677D-4412-914F-FC9D3B4A6509}" type="parTrans" cxnId="{08DE6652-A782-467B-8B5E-5CD0F909186F}">
      <dgm:prSet/>
      <dgm:spPr/>
      <dgm:t>
        <a:bodyPr/>
        <a:lstStyle/>
        <a:p>
          <a:endParaRPr lang="en-US"/>
        </a:p>
      </dgm:t>
    </dgm:pt>
    <dgm:pt modelId="{180F0573-F87A-478A-B56E-51E0608F5857}" type="sibTrans" cxnId="{08DE6652-A782-467B-8B5E-5CD0F909186F}">
      <dgm:prSet/>
      <dgm:spPr/>
      <dgm:t>
        <a:bodyPr/>
        <a:lstStyle/>
        <a:p>
          <a:endParaRPr lang="en-US"/>
        </a:p>
      </dgm:t>
    </dgm:pt>
    <dgm:pt modelId="{2FA4AAD9-DEE0-437A-9880-8C52FE9A06CF}" type="pres">
      <dgm:prSet presAssocID="{8048DA4B-B95C-4654-8ECB-2E2E83597BE2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4D45F1B-ED2A-449B-B97F-DA2A1B99DE5B}" type="pres">
      <dgm:prSet presAssocID="{298D2DA0-6E3F-44C1-A938-391AC5EA823F}" presName="centerShape" presStyleLbl="node0" presStyleIdx="0" presStyleCnt="1" custScaleX="156880" custScaleY="156880"/>
      <dgm:spPr/>
    </dgm:pt>
    <dgm:pt modelId="{F3439505-0EA0-4E90-A733-6013020C2CD5}" type="pres">
      <dgm:prSet presAssocID="{1E8DC7A3-EADA-429E-B801-A7CF58316718}" presName="parTrans" presStyleLbl="sibTrans2D1" presStyleIdx="0" presStyleCnt="6"/>
      <dgm:spPr/>
    </dgm:pt>
    <dgm:pt modelId="{BC57B3B8-AE47-4682-9820-D048B7B9693A}" type="pres">
      <dgm:prSet presAssocID="{1E8DC7A3-EADA-429E-B801-A7CF58316718}" presName="connectorText" presStyleLbl="sibTrans2D1" presStyleIdx="0" presStyleCnt="6"/>
      <dgm:spPr/>
    </dgm:pt>
    <dgm:pt modelId="{2628F072-51F9-4229-995C-4C222E0CD321}" type="pres">
      <dgm:prSet presAssocID="{1A811298-B4B7-401C-A846-35BA76F45F5F}" presName="node" presStyleLbl="node1" presStyleIdx="0" presStyleCnt="6">
        <dgm:presLayoutVars>
          <dgm:bulletEnabled val="1"/>
        </dgm:presLayoutVars>
      </dgm:prSet>
      <dgm:spPr/>
    </dgm:pt>
    <dgm:pt modelId="{1527FC69-B99C-4A50-8BA5-6EE2581CAEA6}" type="pres">
      <dgm:prSet presAssocID="{1272513A-D5A8-4013-A025-B83A4ED7595B}" presName="parTrans" presStyleLbl="sibTrans2D1" presStyleIdx="1" presStyleCnt="6"/>
      <dgm:spPr/>
    </dgm:pt>
    <dgm:pt modelId="{B0312EB1-E430-4672-BB9E-0553D21BB400}" type="pres">
      <dgm:prSet presAssocID="{1272513A-D5A8-4013-A025-B83A4ED7595B}" presName="connectorText" presStyleLbl="sibTrans2D1" presStyleIdx="1" presStyleCnt="6"/>
      <dgm:spPr/>
    </dgm:pt>
    <dgm:pt modelId="{28F3F4EB-860E-4128-8CC7-138466A8215A}" type="pres">
      <dgm:prSet presAssocID="{DCE3E0CA-8F75-4086-A256-CE7017800EB6}" presName="node" presStyleLbl="node1" presStyleIdx="1" presStyleCnt="6" custRadScaleRad="100518" custRadScaleInc="-1396">
        <dgm:presLayoutVars>
          <dgm:bulletEnabled val="1"/>
        </dgm:presLayoutVars>
      </dgm:prSet>
      <dgm:spPr/>
    </dgm:pt>
    <dgm:pt modelId="{62B834E3-D730-4081-A207-0213748336AC}" type="pres">
      <dgm:prSet presAssocID="{B6B7E180-72B8-4C90-9D21-77FCF232AA9E}" presName="parTrans" presStyleLbl="sibTrans2D1" presStyleIdx="2" presStyleCnt="6"/>
      <dgm:spPr/>
    </dgm:pt>
    <dgm:pt modelId="{89D06FA9-641C-452F-B69C-5E98AEF40E24}" type="pres">
      <dgm:prSet presAssocID="{B6B7E180-72B8-4C90-9D21-77FCF232AA9E}" presName="connectorText" presStyleLbl="sibTrans2D1" presStyleIdx="2" presStyleCnt="6"/>
      <dgm:spPr/>
    </dgm:pt>
    <dgm:pt modelId="{1ACE7BEE-018B-47F5-B462-BD5C83AE4B11}" type="pres">
      <dgm:prSet presAssocID="{0B60E64A-9FF7-48B3-97CE-1BD1B6290D99}" presName="node" presStyleLbl="node1" presStyleIdx="2" presStyleCnt="6">
        <dgm:presLayoutVars>
          <dgm:bulletEnabled val="1"/>
        </dgm:presLayoutVars>
      </dgm:prSet>
      <dgm:spPr/>
    </dgm:pt>
    <dgm:pt modelId="{17F5B6C9-6065-452A-99DE-A44FEE7C90D9}" type="pres">
      <dgm:prSet presAssocID="{F05DD15B-677D-4412-914F-FC9D3B4A6509}" presName="parTrans" presStyleLbl="sibTrans2D1" presStyleIdx="3" presStyleCnt="6"/>
      <dgm:spPr/>
    </dgm:pt>
    <dgm:pt modelId="{EEF46BA9-397E-4DBD-B1D5-DE462C53EFEE}" type="pres">
      <dgm:prSet presAssocID="{F05DD15B-677D-4412-914F-FC9D3B4A6509}" presName="connectorText" presStyleLbl="sibTrans2D1" presStyleIdx="3" presStyleCnt="6"/>
      <dgm:spPr/>
    </dgm:pt>
    <dgm:pt modelId="{F47B54B9-35CA-4D54-A594-6CC9F355E0E3}" type="pres">
      <dgm:prSet presAssocID="{8C6AC33A-01CA-40A8-A50F-CD0F07FB3701}" presName="node" presStyleLbl="node1" presStyleIdx="3" presStyleCnt="6">
        <dgm:presLayoutVars>
          <dgm:bulletEnabled val="1"/>
        </dgm:presLayoutVars>
      </dgm:prSet>
      <dgm:spPr/>
    </dgm:pt>
    <dgm:pt modelId="{90B26082-6E35-4BBA-A5B6-A7BAB6D61EC6}" type="pres">
      <dgm:prSet presAssocID="{48742105-61F2-4824-8F69-CE66F40E39EF}" presName="parTrans" presStyleLbl="sibTrans2D1" presStyleIdx="4" presStyleCnt="6"/>
      <dgm:spPr/>
    </dgm:pt>
    <dgm:pt modelId="{9599BB47-76BD-44F6-B7E8-BFF07C8D9D66}" type="pres">
      <dgm:prSet presAssocID="{48742105-61F2-4824-8F69-CE66F40E39EF}" presName="connectorText" presStyleLbl="sibTrans2D1" presStyleIdx="4" presStyleCnt="6"/>
      <dgm:spPr/>
    </dgm:pt>
    <dgm:pt modelId="{C26DFF2B-A677-4602-8E92-352E61C4EF89}" type="pres">
      <dgm:prSet presAssocID="{B16BE46D-9D73-4D0D-926D-63A4EA6BB74C}" presName="node" presStyleLbl="node1" presStyleIdx="4" presStyleCnt="6">
        <dgm:presLayoutVars>
          <dgm:bulletEnabled val="1"/>
        </dgm:presLayoutVars>
      </dgm:prSet>
      <dgm:spPr/>
    </dgm:pt>
    <dgm:pt modelId="{EDEDD1A4-C77A-4575-97A2-4D4D8CB7484B}" type="pres">
      <dgm:prSet presAssocID="{46285570-2777-404E-BE67-3B8A195923DB}" presName="parTrans" presStyleLbl="sibTrans2D1" presStyleIdx="5" presStyleCnt="6"/>
      <dgm:spPr/>
    </dgm:pt>
    <dgm:pt modelId="{C96706E6-1DBF-49D7-852A-C61DEA8E08A6}" type="pres">
      <dgm:prSet presAssocID="{46285570-2777-404E-BE67-3B8A195923DB}" presName="connectorText" presStyleLbl="sibTrans2D1" presStyleIdx="5" presStyleCnt="6"/>
      <dgm:spPr/>
    </dgm:pt>
    <dgm:pt modelId="{CBD9F9A0-6C8A-4AAD-ABC3-B987A8316122}" type="pres">
      <dgm:prSet presAssocID="{AF47F1C2-D1EB-4CC8-A29E-F3C5DB99AB0C}" presName="node" presStyleLbl="node1" presStyleIdx="5" presStyleCnt="6">
        <dgm:presLayoutVars>
          <dgm:bulletEnabled val="1"/>
        </dgm:presLayoutVars>
      </dgm:prSet>
      <dgm:spPr/>
    </dgm:pt>
  </dgm:ptLst>
  <dgm:cxnLst>
    <dgm:cxn modelId="{9C456500-FD2F-49CF-8283-FCC2D2510FDB}" srcId="{298D2DA0-6E3F-44C1-A938-391AC5EA823F}" destId="{1A811298-B4B7-401C-A846-35BA76F45F5F}" srcOrd="0" destOrd="0" parTransId="{1E8DC7A3-EADA-429E-B801-A7CF58316718}" sibTransId="{696EB3B3-BBBC-4A5C-833D-655420AF1F6B}"/>
    <dgm:cxn modelId="{0EC7AC0B-1A5B-4A2F-802E-90ACD0661483}" type="presOf" srcId="{1E8DC7A3-EADA-429E-B801-A7CF58316718}" destId="{BC57B3B8-AE47-4682-9820-D048B7B9693A}" srcOrd="1" destOrd="0" presId="urn:microsoft.com/office/officeart/2005/8/layout/radial5"/>
    <dgm:cxn modelId="{BB14FC0F-D092-46FF-8E08-E7762CEABA9B}" type="presOf" srcId="{48742105-61F2-4824-8F69-CE66F40E39EF}" destId="{90B26082-6E35-4BBA-A5B6-A7BAB6D61EC6}" srcOrd="0" destOrd="0" presId="urn:microsoft.com/office/officeart/2005/8/layout/radial5"/>
    <dgm:cxn modelId="{071F5C13-9AD9-4F8E-A421-53945EB89FD4}" type="presOf" srcId="{F05DD15B-677D-4412-914F-FC9D3B4A6509}" destId="{EEF46BA9-397E-4DBD-B1D5-DE462C53EFEE}" srcOrd="1" destOrd="0" presId="urn:microsoft.com/office/officeart/2005/8/layout/radial5"/>
    <dgm:cxn modelId="{D3326015-9EAF-41D8-9301-3000263D6530}" type="presOf" srcId="{DCE3E0CA-8F75-4086-A256-CE7017800EB6}" destId="{28F3F4EB-860E-4128-8CC7-138466A8215A}" srcOrd="0" destOrd="0" presId="urn:microsoft.com/office/officeart/2005/8/layout/radial5"/>
    <dgm:cxn modelId="{B5731A22-422F-40EA-A4B5-86ABAFEBB963}" type="presOf" srcId="{1272513A-D5A8-4013-A025-B83A4ED7595B}" destId="{1527FC69-B99C-4A50-8BA5-6EE2581CAEA6}" srcOrd="0" destOrd="0" presId="urn:microsoft.com/office/officeart/2005/8/layout/radial5"/>
    <dgm:cxn modelId="{4CACCD23-B837-4DAE-82C4-4227985B2FF2}" type="presOf" srcId="{1E8DC7A3-EADA-429E-B801-A7CF58316718}" destId="{F3439505-0EA0-4E90-A733-6013020C2CD5}" srcOrd="0" destOrd="0" presId="urn:microsoft.com/office/officeart/2005/8/layout/radial5"/>
    <dgm:cxn modelId="{6C25C929-78AF-4502-B6E7-10173BB10DE6}" type="presOf" srcId="{B6B7E180-72B8-4C90-9D21-77FCF232AA9E}" destId="{62B834E3-D730-4081-A207-0213748336AC}" srcOrd="0" destOrd="0" presId="urn:microsoft.com/office/officeart/2005/8/layout/radial5"/>
    <dgm:cxn modelId="{CB6F4D36-85CC-419A-89E6-F7448EB3F0F8}" type="presOf" srcId="{F05DD15B-677D-4412-914F-FC9D3B4A6509}" destId="{17F5B6C9-6065-452A-99DE-A44FEE7C90D9}" srcOrd="0" destOrd="0" presId="urn:microsoft.com/office/officeart/2005/8/layout/radial5"/>
    <dgm:cxn modelId="{50FAFD36-1826-43F5-AB59-54FC4150E7EB}" srcId="{298D2DA0-6E3F-44C1-A938-391AC5EA823F}" destId="{DCE3E0CA-8F75-4086-A256-CE7017800EB6}" srcOrd="1" destOrd="0" parTransId="{1272513A-D5A8-4013-A025-B83A4ED7595B}" sibTransId="{234A41B2-1BB2-41D1-9F94-38D95B201810}"/>
    <dgm:cxn modelId="{DA0CB33A-C4F5-43C6-BCF9-B1327ADCE29E}" srcId="{8048DA4B-B95C-4654-8ECB-2E2E83597BE2}" destId="{298D2DA0-6E3F-44C1-A938-391AC5EA823F}" srcOrd="0" destOrd="0" parTransId="{F067631E-B58F-43F9-8222-D7239071E6B5}" sibTransId="{A3008C39-1378-437C-8FE2-D391BE8AF880}"/>
    <dgm:cxn modelId="{1DAD4140-426F-471A-BDE4-17988CA58201}" type="presOf" srcId="{B6B7E180-72B8-4C90-9D21-77FCF232AA9E}" destId="{89D06FA9-641C-452F-B69C-5E98AEF40E24}" srcOrd="1" destOrd="0" presId="urn:microsoft.com/office/officeart/2005/8/layout/radial5"/>
    <dgm:cxn modelId="{6DA63F64-0E0E-4199-8F8F-EA177864457E}" srcId="{298D2DA0-6E3F-44C1-A938-391AC5EA823F}" destId="{AF47F1C2-D1EB-4CC8-A29E-F3C5DB99AB0C}" srcOrd="5" destOrd="0" parTransId="{46285570-2777-404E-BE67-3B8A195923DB}" sibTransId="{0702989E-364B-4E46-900A-B6240F6A8A83}"/>
    <dgm:cxn modelId="{82EC974E-20C2-4C55-823C-860B958DCB46}" type="presOf" srcId="{B16BE46D-9D73-4D0D-926D-63A4EA6BB74C}" destId="{C26DFF2B-A677-4602-8E92-352E61C4EF89}" srcOrd="0" destOrd="0" presId="urn:microsoft.com/office/officeart/2005/8/layout/radial5"/>
    <dgm:cxn modelId="{90D21B71-7E2F-4AA3-8251-DC53A4A3C210}" type="presOf" srcId="{8C6AC33A-01CA-40A8-A50F-CD0F07FB3701}" destId="{F47B54B9-35CA-4D54-A594-6CC9F355E0E3}" srcOrd="0" destOrd="0" presId="urn:microsoft.com/office/officeart/2005/8/layout/radial5"/>
    <dgm:cxn modelId="{08DE6652-A782-467B-8B5E-5CD0F909186F}" srcId="{298D2DA0-6E3F-44C1-A938-391AC5EA823F}" destId="{8C6AC33A-01CA-40A8-A50F-CD0F07FB3701}" srcOrd="3" destOrd="0" parTransId="{F05DD15B-677D-4412-914F-FC9D3B4A6509}" sibTransId="{180F0573-F87A-478A-B56E-51E0608F5857}"/>
    <dgm:cxn modelId="{4CD68886-080B-4B48-8A3E-A308D902A1DA}" srcId="{298D2DA0-6E3F-44C1-A938-391AC5EA823F}" destId="{B16BE46D-9D73-4D0D-926D-63A4EA6BB74C}" srcOrd="4" destOrd="0" parTransId="{48742105-61F2-4824-8F69-CE66F40E39EF}" sibTransId="{1D1F6C3B-C104-475F-B7A1-0606E9345746}"/>
    <dgm:cxn modelId="{DFDCFD8B-42C8-495A-AE0C-26FDF564A2DC}" type="presOf" srcId="{8048DA4B-B95C-4654-8ECB-2E2E83597BE2}" destId="{2FA4AAD9-DEE0-437A-9880-8C52FE9A06CF}" srcOrd="0" destOrd="0" presId="urn:microsoft.com/office/officeart/2005/8/layout/radial5"/>
    <dgm:cxn modelId="{D33FDF8E-9C0A-4664-AB0F-8AC2D1D135C8}" type="presOf" srcId="{48742105-61F2-4824-8F69-CE66F40E39EF}" destId="{9599BB47-76BD-44F6-B7E8-BFF07C8D9D66}" srcOrd="1" destOrd="0" presId="urn:microsoft.com/office/officeart/2005/8/layout/radial5"/>
    <dgm:cxn modelId="{8E020D94-254C-41EB-A275-E877F7480472}" type="presOf" srcId="{1272513A-D5A8-4013-A025-B83A4ED7595B}" destId="{B0312EB1-E430-4672-BB9E-0553D21BB400}" srcOrd="1" destOrd="0" presId="urn:microsoft.com/office/officeart/2005/8/layout/radial5"/>
    <dgm:cxn modelId="{94F37F97-A2F9-4C6D-BD1C-190BC5067F31}" type="presOf" srcId="{46285570-2777-404E-BE67-3B8A195923DB}" destId="{C96706E6-1DBF-49D7-852A-C61DEA8E08A6}" srcOrd="1" destOrd="0" presId="urn:microsoft.com/office/officeart/2005/8/layout/radial5"/>
    <dgm:cxn modelId="{BAD056A0-3971-4C5C-AD2E-39CA3A1FC688}" type="presOf" srcId="{0B60E64A-9FF7-48B3-97CE-1BD1B6290D99}" destId="{1ACE7BEE-018B-47F5-B462-BD5C83AE4B11}" srcOrd="0" destOrd="0" presId="urn:microsoft.com/office/officeart/2005/8/layout/radial5"/>
    <dgm:cxn modelId="{ED77BBA7-18A5-497D-8FC9-4B3C719018E0}" type="presOf" srcId="{AF47F1C2-D1EB-4CC8-A29E-F3C5DB99AB0C}" destId="{CBD9F9A0-6C8A-4AAD-ABC3-B987A8316122}" srcOrd="0" destOrd="0" presId="urn:microsoft.com/office/officeart/2005/8/layout/radial5"/>
    <dgm:cxn modelId="{BD855BA9-9184-45B8-8B9D-AF06982085E6}" type="presOf" srcId="{298D2DA0-6E3F-44C1-A938-391AC5EA823F}" destId="{04D45F1B-ED2A-449B-B97F-DA2A1B99DE5B}" srcOrd="0" destOrd="0" presId="urn:microsoft.com/office/officeart/2005/8/layout/radial5"/>
    <dgm:cxn modelId="{F07617B2-CE6B-4F77-8266-7DB48A4476EB}" type="presOf" srcId="{1A811298-B4B7-401C-A846-35BA76F45F5F}" destId="{2628F072-51F9-4229-995C-4C222E0CD321}" srcOrd="0" destOrd="0" presId="urn:microsoft.com/office/officeart/2005/8/layout/radial5"/>
    <dgm:cxn modelId="{55D71AFC-41CF-4D3C-96D1-0402F5B07EFC}" srcId="{298D2DA0-6E3F-44C1-A938-391AC5EA823F}" destId="{0B60E64A-9FF7-48B3-97CE-1BD1B6290D99}" srcOrd="2" destOrd="0" parTransId="{B6B7E180-72B8-4C90-9D21-77FCF232AA9E}" sibTransId="{5E2FFCD9-19AA-4C8C-A6F6-AE8D620051BF}"/>
    <dgm:cxn modelId="{F892DEFF-C7B4-4C28-8466-1BE264C71D33}" type="presOf" srcId="{46285570-2777-404E-BE67-3B8A195923DB}" destId="{EDEDD1A4-C77A-4575-97A2-4D4D8CB7484B}" srcOrd="0" destOrd="0" presId="urn:microsoft.com/office/officeart/2005/8/layout/radial5"/>
    <dgm:cxn modelId="{24AEE522-BCFD-4540-A395-9E7265B91337}" type="presParOf" srcId="{2FA4AAD9-DEE0-437A-9880-8C52FE9A06CF}" destId="{04D45F1B-ED2A-449B-B97F-DA2A1B99DE5B}" srcOrd="0" destOrd="0" presId="urn:microsoft.com/office/officeart/2005/8/layout/radial5"/>
    <dgm:cxn modelId="{9787BF5C-1DB8-41B1-B1F2-B2DCAE095283}" type="presParOf" srcId="{2FA4AAD9-DEE0-437A-9880-8C52FE9A06CF}" destId="{F3439505-0EA0-4E90-A733-6013020C2CD5}" srcOrd="1" destOrd="0" presId="urn:microsoft.com/office/officeart/2005/8/layout/radial5"/>
    <dgm:cxn modelId="{B57871A2-2872-41AB-ABE7-7C3AFACF3CB6}" type="presParOf" srcId="{F3439505-0EA0-4E90-A733-6013020C2CD5}" destId="{BC57B3B8-AE47-4682-9820-D048B7B9693A}" srcOrd="0" destOrd="0" presId="urn:microsoft.com/office/officeart/2005/8/layout/radial5"/>
    <dgm:cxn modelId="{FCC339E3-CEB7-457D-94D6-D13C10EC83BB}" type="presParOf" srcId="{2FA4AAD9-DEE0-437A-9880-8C52FE9A06CF}" destId="{2628F072-51F9-4229-995C-4C222E0CD321}" srcOrd="2" destOrd="0" presId="urn:microsoft.com/office/officeart/2005/8/layout/radial5"/>
    <dgm:cxn modelId="{9B858CD1-B122-4FF5-A2BC-CD1FBF4B04BB}" type="presParOf" srcId="{2FA4AAD9-DEE0-437A-9880-8C52FE9A06CF}" destId="{1527FC69-B99C-4A50-8BA5-6EE2581CAEA6}" srcOrd="3" destOrd="0" presId="urn:microsoft.com/office/officeart/2005/8/layout/radial5"/>
    <dgm:cxn modelId="{F38B9328-01E7-48AC-957F-BE1F36591A11}" type="presParOf" srcId="{1527FC69-B99C-4A50-8BA5-6EE2581CAEA6}" destId="{B0312EB1-E430-4672-BB9E-0553D21BB400}" srcOrd="0" destOrd="0" presId="urn:microsoft.com/office/officeart/2005/8/layout/radial5"/>
    <dgm:cxn modelId="{69DFB44E-3E87-4D20-9B6D-4CC758299FFF}" type="presParOf" srcId="{2FA4AAD9-DEE0-437A-9880-8C52FE9A06CF}" destId="{28F3F4EB-860E-4128-8CC7-138466A8215A}" srcOrd="4" destOrd="0" presId="urn:microsoft.com/office/officeart/2005/8/layout/radial5"/>
    <dgm:cxn modelId="{CEE8A50F-69A6-4B72-AE56-3B2768122040}" type="presParOf" srcId="{2FA4AAD9-DEE0-437A-9880-8C52FE9A06CF}" destId="{62B834E3-D730-4081-A207-0213748336AC}" srcOrd="5" destOrd="0" presId="urn:microsoft.com/office/officeart/2005/8/layout/radial5"/>
    <dgm:cxn modelId="{EAFBECE7-9C91-4D10-AF14-6803781A6157}" type="presParOf" srcId="{62B834E3-D730-4081-A207-0213748336AC}" destId="{89D06FA9-641C-452F-B69C-5E98AEF40E24}" srcOrd="0" destOrd="0" presId="urn:microsoft.com/office/officeart/2005/8/layout/radial5"/>
    <dgm:cxn modelId="{DCE02626-781A-44C6-86AE-BEC873D1C812}" type="presParOf" srcId="{2FA4AAD9-DEE0-437A-9880-8C52FE9A06CF}" destId="{1ACE7BEE-018B-47F5-B462-BD5C83AE4B11}" srcOrd="6" destOrd="0" presId="urn:microsoft.com/office/officeart/2005/8/layout/radial5"/>
    <dgm:cxn modelId="{C09AB82D-70F1-43C0-992D-3DA543C3E160}" type="presParOf" srcId="{2FA4AAD9-DEE0-437A-9880-8C52FE9A06CF}" destId="{17F5B6C9-6065-452A-99DE-A44FEE7C90D9}" srcOrd="7" destOrd="0" presId="urn:microsoft.com/office/officeart/2005/8/layout/radial5"/>
    <dgm:cxn modelId="{1533DA1B-0B7E-4AB7-A114-1E9E0CBB460F}" type="presParOf" srcId="{17F5B6C9-6065-452A-99DE-A44FEE7C90D9}" destId="{EEF46BA9-397E-4DBD-B1D5-DE462C53EFEE}" srcOrd="0" destOrd="0" presId="urn:microsoft.com/office/officeart/2005/8/layout/radial5"/>
    <dgm:cxn modelId="{12D656A3-248E-483A-9F6F-8699931AE428}" type="presParOf" srcId="{2FA4AAD9-DEE0-437A-9880-8C52FE9A06CF}" destId="{F47B54B9-35CA-4D54-A594-6CC9F355E0E3}" srcOrd="8" destOrd="0" presId="urn:microsoft.com/office/officeart/2005/8/layout/radial5"/>
    <dgm:cxn modelId="{1E5F7D47-1DFE-4130-8D47-425B22629421}" type="presParOf" srcId="{2FA4AAD9-DEE0-437A-9880-8C52FE9A06CF}" destId="{90B26082-6E35-4BBA-A5B6-A7BAB6D61EC6}" srcOrd="9" destOrd="0" presId="urn:microsoft.com/office/officeart/2005/8/layout/radial5"/>
    <dgm:cxn modelId="{145B9DF1-8334-4755-9302-5DFCF19C48CE}" type="presParOf" srcId="{90B26082-6E35-4BBA-A5B6-A7BAB6D61EC6}" destId="{9599BB47-76BD-44F6-B7E8-BFF07C8D9D66}" srcOrd="0" destOrd="0" presId="urn:microsoft.com/office/officeart/2005/8/layout/radial5"/>
    <dgm:cxn modelId="{D8CA0D32-CAA6-4611-B5FB-4F268BB940BA}" type="presParOf" srcId="{2FA4AAD9-DEE0-437A-9880-8C52FE9A06CF}" destId="{C26DFF2B-A677-4602-8E92-352E61C4EF89}" srcOrd="10" destOrd="0" presId="urn:microsoft.com/office/officeart/2005/8/layout/radial5"/>
    <dgm:cxn modelId="{22CCCE30-03FD-46DE-824B-2F2810B10634}" type="presParOf" srcId="{2FA4AAD9-DEE0-437A-9880-8C52FE9A06CF}" destId="{EDEDD1A4-C77A-4575-97A2-4D4D8CB7484B}" srcOrd="11" destOrd="0" presId="urn:microsoft.com/office/officeart/2005/8/layout/radial5"/>
    <dgm:cxn modelId="{90791ADD-E0E8-4B26-B474-816885402FEE}" type="presParOf" srcId="{EDEDD1A4-C77A-4575-97A2-4D4D8CB7484B}" destId="{C96706E6-1DBF-49D7-852A-C61DEA8E08A6}" srcOrd="0" destOrd="0" presId="urn:microsoft.com/office/officeart/2005/8/layout/radial5"/>
    <dgm:cxn modelId="{0B16FF12-535D-4AA4-A515-3ED8F199F6A7}" type="presParOf" srcId="{2FA4AAD9-DEE0-437A-9880-8C52FE9A06CF}" destId="{CBD9F9A0-6C8A-4AAD-ABC3-B987A8316122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D45F1B-ED2A-449B-B97F-DA2A1B99DE5B}">
      <dsp:nvSpPr>
        <dsp:cNvPr id="0" name=""/>
        <dsp:cNvSpPr/>
      </dsp:nvSpPr>
      <dsp:spPr>
        <a:xfrm>
          <a:off x="2691163" y="1268763"/>
          <a:ext cx="1780472" cy="17804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Hybridization</a:t>
          </a:r>
        </a:p>
      </dsp:txBody>
      <dsp:txXfrm>
        <a:off x="2951907" y="1529507"/>
        <a:ext cx="1258984" cy="1258984"/>
      </dsp:txXfrm>
    </dsp:sp>
    <dsp:sp modelId="{F3439505-0EA0-4E90-A733-6013020C2CD5}">
      <dsp:nvSpPr>
        <dsp:cNvPr id="0" name=""/>
        <dsp:cNvSpPr/>
      </dsp:nvSpPr>
      <dsp:spPr>
        <a:xfrm rot="16200000">
          <a:off x="3546689" y="1012299"/>
          <a:ext cx="69421" cy="3858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3557102" y="1099887"/>
        <a:ext cx="48595" cy="231524"/>
      </dsp:txXfrm>
    </dsp:sp>
    <dsp:sp modelId="{2628F072-51F9-4229-995C-4C222E0CD321}">
      <dsp:nvSpPr>
        <dsp:cNvPr id="0" name=""/>
        <dsp:cNvSpPr/>
      </dsp:nvSpPr>
      <dsp:spPr>
        <a:xfrm>
          <a:off x="3013936" y="2854"/>
          <a:ext cx="1134926" cy="1134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sp</a:t>
          </a:r>
          <a:r>
            <a:rPr lang="en-US" sz="2700" kern="1200" baseline="30000" dirty="0"/>
            <a:t>3</a:t>
          </a:r>
        </a:p>
      </dsp:txBody>
      <dsp:txXfrm>
        <a:off x="3180142" y="169060"/>
        <a:ext cx="802514" cy="802514"/>
      </dsp:txXfrm>
    </dsp:sp>
    <dsp:sp modelId="{1527FC69-B99C-4A50-8BA5-6EE2581CAEA6}">
      <dsp:nvSpPr>
        <dsp:cNvPr id="0" name=""/>
        <dsp:cNvSpPr/>
      </dsp:nvSpPr>
      <dsp:spPr>
        <a:xfrm rot="19774872">
          <a:off x="4370425" y="1481135"/>
          <a:ext cx="73782" cy="3858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4371948" y="1563914"/>
        <a:ext cx="51647" cy="231524"/>
      </dsp:txXfrm>
    </dsp:sp>
    <dsp:sp modelId="{28F3F4EB-860E-4128-8CC7-138466A8215A}">
      <dsp:nvSpPr>
        <dsp:cNvPr id="0" name=""/>
        <dsp:cNvSpPr/>
      </dsp:nvSpPr>
      <dsp:spPr>
        <a:xfrm>
          <a:off x="4391029" y="782993"/>
          <a:ext cx="1134926" cy="1134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sp</a:t>
          </a:r>
          <a:r>
            <a:rPr lang="en-US" sz="2700" kern="1200" baseline="30000" dirty="0"/>
            <a:t>2</a:t>
          </a:r>
        </a:p>
      </dsp:txBody>
      <dsp:txXfrm>
        <a:off x="4557235" y="949199"/>
        <a:ext cx="802514" cy="802514"/>
      </dsp:txXfrm>
    </dsp:sp>
    <dsp:sp modelId="{62B834E3-D730-4081-A207-0213748336AC}">
      <dsp:nvSpPr>
        <dsp:cNvPr id="0" name=""/>
        <dsp:cNvSpPr/>
      </dsp:nvSpPr>
      <dsp:spPr>
        <a:xfrm rot="1800000">
          <a:off x="4372672" y="2442944"/>
          <a:ext cx="69421" cy="3858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4374067" y="2514913"/>
        <a:ext cx="48595" cy="231524"/>
      </dsp:txXfrm>
    </dsp:sp>
    <dsp:sp modelId="{1ACE7BEE-018B-47F5-B462-BD5C83AE4B11}">
      <dsp:nvSpPr>
        <dsp:cNvPr id="0" name=""/>
        <dsp:cNvSpPr/>
      </dsp:nvSpPr>
      <dsp:spPr>
        <a:xfrm>
          <a:off x="4389776" y="2385878"/>
          <a:ext cx="1134926" cy="1134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sp</a:t>
          </a:r>
        </a:p>
      </dsp:txBody>
      <dsp:txXfrm>
        <a:off x="4555982" y="2552084"/>
        <a:ext cx="802514" cy="802514"/>
      </dsp:txXfrm>
    </dsp:sp>
    <dsp:sp modelId="{17F5B6C9-6065-452A-99DE-A44FEE7C90D9}">
      <dsp:nvSpPr>
        <dsp:cNvPr id="0" name=""/>
        <dsp:cNvSpPr/>
      </dsp:nvSpPr>
      <dsp:spPr>
        <a:xfrm rot="5400000">
          <a:off x="3546689" y="2919825"/>
          <a:ext cx="69421" cy="3858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3557102" y="2986587"/>
        <a:ext cx="48595" cy="231524"/>
      </dsp:txXfrm>
    </dsp:sp>
    <dsp:sp modelId="{F47B54B9-35CA-4D54-A594-6CC9F355E0E3}">
      <dsp:nvSpPr>
        <dsp:cNvPr id="0" name=""/>
        <dsp:cNvSpPr/>
      </dsp:nvSpPr>
      <dsp:spPr>
        <a:xfrm>
          <a:off x="3013936" y="3180219"/>
          <a:ext cx="1134926" cy="1134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sp</a:t>
          </a:r>
          <a:r>
            <a:rPr lang="en-US" sz="2700" kern="1200" baseline="30000" dirty="0"/>
            <a:t>3</a:t>
          </a:r>
          <a:r>
            <a:rPr lang="en-US" sz="2700" kern="1200" dirty="0"/>
            <a:t>d</a:t>
          </a:r>
        </a:p>
      </dsp:txBody>
      <dsp:txXfrm>
        <a:off x="3180142" y="3346425"/>
        <a:ext cx="802514" cy="802514"/>
      </dsp:txXfrm>
    </dsp:sp>
    <dsp:sp modelId="{90B26082-6E35-4BBA-A5B6-A7BAB6D61EC6}">
      <dsp:nvSpPr>
        <dsp:cNvPr id="0" name=""/>
        <dsp:cNvSpPr/>
      </dsp:nvSpPr>
      <dsp:spPr>
        <a:xfrm rot="9000000">
          <a:off x="2720706" y="2442944"/>
          <a:ext cx="69421" cy="3858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 rot="10800000">
        <a:off x="2740137" y="2514913"/>
        <a:ext cx="48595" cy="231524"/>
      </dsp:txXfrm>
    </dsp:sp>
    <dsp:sp modelId="{C26DFF2B-A677-4602-8E92-352E61C4EF89}">
      <dsp:nvSpPr>
        <dsp:cNvPr id="0" name=""/>
        <dsp:cNvSpPr/>
      </dsp:nvSpPr>
      <dsp:spPr>
        <a:xfrm>
          <a:off x="1638097" y="2385878"/>
          <a:ext cx="1134926" cy="1134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sp</a:t>
          </a:r>
          <a:r>
            <a:rPr lang="en-US" sz="2700" kern="1200" baseline="30000" dirty="0"/>
            <a:t>3</a:t>
          </a:r>
          <a:r>
            <a:rPr lang="en-US" sz="2700" kern="1200" dirty="0"/>
            <a:t>d</a:t>
          </a:r>
          <a:r>
            <a:rPr lang="en-US" sz="2700" kern="1200" baseline="30000" dirty="0"/>
            <a:t>2</a:t>
          </a:r>
        </a:p>
      </dsp:txBody>
      <dsp:txXfrm>
        <a:off x="1804303" y="2552084"/>
        <a:ext cx="802514" cy="802514"/>
      </dsp:txXfrm>
    </dsp:sp>
    <dsp:sp modelId="{EDEDD1A4-C77A-4575-97A2-4D4D8CB7484B}">
      <dsp:nvSpPr>
        <dsp:cNvPr id="0" name=""/>
        <dsp:cNvSpPr/>
      </dsp:nvSpPr>
      <dsp:spPr>
        <a:xfrm rot="12600000">
          <a:off x="2720706" y="1489181"/>
          <a:ext cx="69421" cy="3858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 rot="10800000">
        <a:off x="2740137" y="1571563"/>
        <a:ext cx="48595" cy="231524"/>
      </dsp:txXfrm>
    </dsp:sp>
    <dsp:sp modelId="{CBD9F9A0-6C8A-4AAD-ABC3-B987A8316122}">
      <dsp:nvSpPr>
        <dsp:cNvPr id="0" name=""/>
        <dsp:cNvSpPr/>
      </dsp:nvSpPr>
      <dsp:spPr>
        <a:xfrm>
          <a:off x="1638097" y="797195"/>
          <a:ext cx="1134926" cy="1134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sp</a:t>
          </a:r>
          <a:r>
            <a:rPr lang="en-US" sz="2700" kern="1200" baseline="30000" dirty="0"/>
            <a:t>3</a:t>
          </a:r>
          <a:r>
            <a:rPr lang="en-US" sz="2700" kern="1200" dirty="0"/>
            <a:t>d</a:t>
          </a:r>
          <a:r>
            <a:rPr lang="en-US" sz="2700" kern="1200" baseline="30000" dirty="0"/>
            <a:t>3</a:t>
          </a:r>
        </a:p>
      </dsp:txBody>
      <dsp:txXfrm>
        <a:off x="1804303" y="963401"/>
        <a:ext cx="802514" cy="8025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87397F-430A-40E7-BF76-C3A903915750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30750-4593-4D21-91BA-9CF818CAE8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24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30750-4593-4D21-91BA-9CF818CAE8F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50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30750-4593-4D21-91BA-9CF818CAE8F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93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0A9B-DD4C-48A8-A318-43A423DB97EA}" type="datetime1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413D-53EB-4392-9D0C-AF8681912D18}" type="datetime1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3FCF-8B95-41B6-AB97-BEC26E838E6A}" type="datetime1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9A136-B6B9-479B-87AC-F00602C886BF}" type="datetime1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B831B-BA44-4D43-98F8-CDCAEF8B8FC2}" type="datetime1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7FAA-6E61-4459-B5F7-A0E22F5A2810}" type="datetime1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C42E-705B-46A1-A6E3-D6CC2B398582}" type="datetime1">
              <a:rPr lang="en-US" smtClean="0"/>
              <a:pPr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1322-5E11-490C-855E-D0B4EEAC35AE}" type="datetime1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C7E2F-A43A-42EC-A215-0163B99D5A86}" type="datetime1">
              <a:rPr lang="en-US" smtClean="0"/>
              <a:pPr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0F0E-9AF5-48A8-904D-7F399B6DD5E8}" type="datetime1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DB4F-92EC-4850-B4BE-2605AECFA555}" type="datetime1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622AA-EFC3-4001-AFCD-3759D3F5140B}" type="datetime1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95800" y="304801"/>
            <a:ext cx="3124200" cy="1123712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828800"/>
            <a:ext cx="6934200" cy="3505199"/>
          </a:xfrm>
          <a:prstGeom prst="rect">
            <a:avLst/>
          </a:prstGeom>
        </p:spPr>
      </p:pic>
    </p:spTree>
  </p:cSld>
  <p:clrMapOvr>
    <a:masterClrMapping/>
  </p:clrMapOvr>
  <p:transition advTm="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2451" y="304800"/>
            <a:ext cx="6705600" cy="1143000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SG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S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dirty="0" err="1">
                <a:latin typeface="NikoshBAN" panose="02000000000000000000" pitchFamily="2" charset="0"/>
                <a:cs typeface="NikoshBAN" panose="02000000000000000000" pitchFamily="2" charset="0"/>
              </a:rPr>
              <a:t>অরবিটালের</a:t>
            </a:r>
            <a:r>
              <a:rPr lang="en-S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S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S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dirty="0" err="1"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en-S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051" y="1905000"/>
            <a:ext cx="6858000" cy="430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47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62300" y="990600"/>
            <a:ext cx="4076700" cy="11237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4900" y="3657600"/>
            <a:ext cx="9525000" cy="2247424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600" dirty="0">
                <a:latin typeface="NikoshBAN" pitchFamily="2" charset="0"/>
                <a:cs typeface="NikoshBAN" pitchFamily="2" charset="0"/>
              </a:rPr>
              <a:t>1)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মিথেন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অণুতে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2) 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অরবিটালের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আকৃতি</a:t>
            </a:r>
            <a:r>
              <a:rPr lang="en-US" sz="600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?</a:t>
            </a:r>
            <a:endParaRPr lang="en-US" sz="6000" baseline="30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762000"/>
            <a:ext cx="4572000" cy="1123712"/>
          </a:xfrm>
          <a:prstGeom prst="round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/>
              <a:t>দলীয়</a:t>
            </a:r>
            <a:r>
              <a:rPr lang="en-US" sz="6000" dirty="0"/>
              <a:t> </a:t>
            </a:r>
            <a:r>
              <a:rPr lang="en-US" sz="6000" dirty="0" err="1"/>
              <a:t>কাজ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2514600"/>
            <a:ext cx="9067800" cy="12258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NikoshBAN" pitchFamily="2" charset="0"/>
                <a:cs typeface="NikoshBAN" pitchFamily="2" charset="0"/>
              </a:rPr>
              <a:t> #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মিথেন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অনুর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3200400" y="1295400"/>
            <a:ext cx="4953000" cy="1328023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2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5"/>
              <p:cNvSpPr txBox="1"/>
              <p:nvPr/>
            </p:nvSpPr>
            <p:spPr>
              <a:xfrm>
                <a:off x="1447800" y="3124200"/>
                <a:ext cx="8686800" cy="2203582"/>
              </a:xfrm>
              <a:prstGeom prst="round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১।  </a:t>
                </a:r>
                <a:r>
                  <a:rPr lang="en-US" sz="4000" dirty="0" err="1">
                    <a:latin typeface="NikoshBAN" pitchFamily="2" charset="0"/>
                    <a:cs typeface="NikoshBAN" pitchFamily="2" charset="0"/>
                  </a:rPr>
                  <a:t>অরবিটাল</a:t>
                </a:r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>
                    <a:latin typeface="NikoshBAN" pitchFamily="2" charset="0"/>
                    <a:cs typeface="NikoshBAN" pitchFamily="2" charset="0"/>
                  </a:rPr>
                  <a:t>কি</a:t>
                </a:r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>
                    <a:latin typeface="NikoshBAN" pitchFamily="2" charset="0"/>
                    <a:cs typeface="NikoshBAN" pitchFamily="2" charset="0"/>
                  </a:rPr>
                  <a:t>কি</a:t>
                </a:r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>
                    <a:latin typeface="NikoshBAN" pitchFamily="2" charset="0"/>
                    <a:cs typeface="NikoshBAN" pitchFamily="2" charset="0"/>
                  </a:rPr>
                  <a:t>হতে</a:t>
                </a:r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>
                    <a:latin typeface="NikoshBAN" pitchFamily="2" charset="0"/>
                    <a:cs typeface="NikoshBAN" pitchFamily="2" charset="0"/>
                  </a:rPr>
                  <a:t>পারে</a:t>
                </a:r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?</a:t>
                </a:r>
              </a:p>
              <a:p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২। </a:t>
                </a:r>
                <a:r>
                  <a:rPr lang="en-US" sz="4000" dirty="0" err="1">
                    <a:latin typeface="NikoshBAN" pitchFamily="2" charset="0"/>
                    <a:cs typeface="NikoshBAN" pitchFamily="2" charset="0"/>
                  </a:rPr>
                  <a:t>সংকর</a:t>
                </a:r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>
                    <a:latin typeface="NikoshBAN" pitchFamily="2" charset="0"/>
                    <a:cs typeface="NikoshBAN" pitchFamily="2" charset="0"/>
                  </a:rPr>
                  <a:t>অরবিটাল</a:t>
                </a:r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>
                    <a:latin typeface="NikoshBAN" pitchFamily="2" charset="0"/>
                    <a:cs typeface="NikoshBAN" pitchFamily="2" charset="0"/>
                  </a:rPr>
                  <a:t>কোন</a:t>
                </a:r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>
                    <a:latin typeface="NikoshBAN" pitchFamily="2" charset="0"/>
                    <a:cs typeface="NikoshBAN" pitchFamily="2" charset="0"/>
                  </a:rPr>
                  <a:t>কোন</a:t>
                </a:r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>
                    <a:latin typeface="NikoshBAN" pitchFamily="2" charset="0"/>
                    <a:cs typeface="NikoshBAN" pitchFamily="2" charset="0"/>
                  </a:rPr>
                  <a:t>বন্ধন</a:t>
                </a:r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>
                    <a:latin typeface="NikoshBAN" pitchFamily="2" charset="0"/>
                    <a:cs typeface="NikoshBAN" pitchFamily="2" charset="0"/>
                  </a:rPr>
                  <a:t>গঠন</a:t>
                </a:r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>
                    <a:latin typeface="NikoshBAN" pitchFamily="2" charset="0"/>
                    <a:cs typeface="NikoshBAN" pitchFamily="2" charset="0"/>
                  </a:rPr>
                  <a:t>করে</a:t>
                </a:r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?</a:t>
                </a:r>
              </a:p>
              <a:p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3.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SG" sz="4000" b="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  <m:t>𝑆𝑃</m:t>
                        </m:r>
                      </m:e>
                      <m:sup>
                        <m:r>
                          <a:rPr lang="en-SG" sz="4000" b="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4000" dirty="0" err="1">
                    <a:latin typeface="NikoshBAN" pitchFamily="2" charset="0"/>
                    <a:cs typeface="NikoshBAN" pitchFamily="2" charset="0"/>
                  </a:rPr>
                  <a:t>অরবিটাল</a:t>
                </a:r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4000" dirty="0" err="1">
                    <a:latin typeface="NikoshBAN" pitchFamily="2" charset="0"/>
                    <a:cs typeface="NikoshBAN" pitchFamily="2" charset="0"/>
                  </a:rPr>
                  <a:t>সংকরনের</a:t>
                </a:r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>
                    <a:latin typeface="NikoshBAN" pitchFamily="2" charset="0"/>
                    <a:cs typeface="NikoshBAN" pitchFamily="2" charset="0"/>
                  </a:rPr>
                  <a:t>বন্ধন</a:t>
                </a:r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>
                    <a:latin typeface="NikoshBAN" pitchFamily="2" charset="0"/>
                    <a:cs typeface="NikoshBAN" pitchFamily="2" charset="0"/>
                  </a:rPr>
                  <a:t>কোন</a:t>
                </a:r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>
                    <a:latin typeface="NikoshBAN" pitchFamily="2" charset="0"/>
                    <a:cs typeface="NikoshBAN" pitchFamily="2" charset="0"/>
                  </a:rPr>
                  <a:t>কত</a:t>
                </a:r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 ? </a:t>
                </a:r>
              </a:p>
            </p:txBody>
          </p:sp>
        </mc:Choice>
        <mc:Fallback xmlns="">
          <p:sp>
            <p:nvSpPr>
              <p:cNvPr id="3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3124200"/>
                <a:ext cx="8686800" cy="2203582"/>
              </a:xfrm>
              <a:prstGeom prst="roundRect">
                <a:avLst/>
              </a:prstGeom>
              <a:blipFill rotWithShape="0">
                <a:blip r:embed="rId2"/>
                <a:stretch>
                  <a:fillRect l="-1120" b="-3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3505200"/>
            <a:ext cx="10058400" cy="173664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baseline="-25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   #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এমোনিয়া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অণুতে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সংকরণ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বিশ্লেষন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।</a:t>
            </a:r>
            <a:endParaRPr lang="en-US" sz="6600" baseline="-25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5800" y="990600"/>
            <a:ext cx="3581400" cy="1225868"/>
          </a:xfrm>
          <a:prstGeom prst="roundRect">
            <a:avLst/>
          </a:prstGeom>
          <a:solidFill>
            <a:srgbClr val="7030A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0" y="5105400"/>
            <a:ext cx="8458199" cy="2060138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i="1" dirty="0" err="1"/>
              <a:t>ধন্যবাদ</a:t>
            </a:r>
            <a:endParaRPr lang="en-US" sz="11500" b="1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600200"/>
            <a:ext cx="3962399" cy="3314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399" y="1562100"/>
            <a:ext cx="4114799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/>
          <p:cNvSpPr txBox="1">
            <a:spLocks/>
          </p:cNvSpPr>
          <p:nvPr/>
        </p:nvSpPr>
        <p:spPr>
          <a:xfrm>
            <a:off x="816593" y="2071047"/>
            <a:ext cx="3796350" cy="3276599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প্রশান্ত</a:t>
            </a:r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হাওলাদার</a:t>
            </a:r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রসায়ন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),                                                               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bn-IN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</a:t>
            </a:r>
            <a:r>
              <a:rPr lang="bn-IN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া</a:t>
            </a:r>
            <a:r>
              <a:rPr lang="bn-IN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ি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কাউখালী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মহাবিদ্যালয়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কাউখালী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পিরোজপুর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0171267</a:t>
            </a:r>
            <a:r>
              <a:rPr lang="bn-IN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5458</a:t>
            </a:r>
            <a:endParaRPr lang="en-SG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SG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ব্যাচ</a:t>
            </a:r>
            <a:r>
              <a:rPr lang="en-SG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নং</a:t>
            </a:r>
            <a:r>
              <a:rPr lang="en-SG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৪৫ </a:t>
            </a:r>
            <a:r>
              <a:rPr lang="en-SG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আই</a:t>
            </a:r>
            <a:r>
              <a:rPr lang="en-SG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</a:t>
            </a:r>
            <a:r>
              <a:rPr lang="en-SG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- ৩৩৫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5"/>
          <p:cNvSpPr txBox="1">
            <a:spLocks/>
          </p:cNvSpPr>
          <p:nvPr/>
        </p:nvSpPr>
        <p:spPr>
          <a:xfrm>
            <a:off x="6096000" y="2057401"/>
            <a:ext cx="4343400" cy="4068763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152900" y="457200"/>
            <a:ext cx="3886200" cy="1219200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sz="6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পরিচিতি</a:t>
            </a:r>
            <a:endParaRPr lang="en-US" sz="6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28382" y="1988820"/>
            <a:ext cx="3794075" cy="3268980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SG" sz="40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  <a:p>
            <a:r>
              <a:rPr lang="en-SG" sz="2800" dirty="0" err="1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SG" sz="2800" dirty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  </a:t>
            </a:r>
            <a:r>
              <a:rPr lang="en-SG" sz="3200" dirty="0" err="1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রসায়ন</a:t>
            </a:r>
            <a:r>
              <a:rPr lang="en-SG" sz="3200" dirty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SG" sz="3200" dirty="0" err="1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en-SG" sz="3200" dirty="0">
              <a:solidFill>
                <a:schemeClr val="bg1">
                  <a:lumMod val="9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SG" sz="3200" dirty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200" dirty="0" err="1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</a:t>
            </a:r>
            <a:r>
              <a:rPr lang="en-SG" sz="3200" dirty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  </a:t>
            </a:r>
            <a:r>
              <a:rPr lang="en-SG" sz="3200" dirty="0" err="1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endParaRPr lang="en-SG" sz="3200" dirty="0">
              <a:solidFill>
                <a:schemeClr val="bg1">
                  <a:lumMod val="9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SG" sz="3200" dirty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200" dirty="0" err="1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SG" sz="3200" dirty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  ৪৫ </a:t>
            </a:r>
            <a:r>
              <a:rPr lang="en-SG" sz="3200" dirty="0" err="1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SG" sz="3200" dirty="0">
              <a:solidFill>
                <a:schemeClr val="bg1">
                  <a:lumMod val="9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SG" sz="3200" dirty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200" dirty="0" err="1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SG" sz="3200" dirty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 ১০/০৩/২০২০ </a:t>
            </a:r>
          </a:p>
          <a:p>
            <a:r>
              <a:rPr lang="en-SG" dirty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743"/>
          <a:stretch/>
        </p:blipFill>
        <p:spPr>
          <a:xfrm>
            <a:off x="5029200" y="2071047"/>
            <a:ext cx="2743200" cy="318823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014057565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970" y="1905000"/>
            <a:ext cx="3623705" cy="27137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 descr="benefits-of-potato-for-ski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58" y="1981200"/>
            <a:ext cx="3319718" cy="27137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3216942" y="237527"/>
            <a:ext cx="5334000" cy="1328023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দেখঃ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01000" y="1905000"/>
            <a:ext cx="3048000" cy="2209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1905000"/>
            <a:ext cx="3559383" cy="2702423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i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209800"/>
            <a:ext cx="3200400" cy="285590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Picture 2" descr="da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8666" y="2189156"/>
            <a:ext cx="3048000" cy="287655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3048000" y="457200"/>
            <a:ext cx="5715000" cy="1123712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/>
              <a:t>চিত্রগুলো</a:t>
            </a:r>
            <a:r>
              <a:rPr lang="en-US" sz="6000" dirty="0"/>
              <a:t> </a:t>
            </a:r>
            <a:r>
              <a:rPr lang="en-US" sz="6000" dirty="0" err="1"/>
              <a:t>দেখঃ</a:t>
            </a:r>
            <a:endParaRPr lang="en-US" sz="6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9186" y="2199478"/>
            <a:ext cx="3808893" cy="285590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9448800" y="42672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000" b="1" u="sng" dirty="0" err="1">
                <a:solidFill>
                  <a:srgbClr val="FF0000"/>
                </a:solidFill>
              </a:rPr>
              <a:t>খিচুরি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3200400"/>
            <a:ext cx="8458200" cy="1225868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  <a:latin typeface="Nicosban"/>
              </a:rPr>
              <a:t>  </a:t>
            </a:r>
            <a:r>
              <a:rPr lang="en-US" sz="6600" dirty="0" err="1">
                <a:solidFill>
                  <a:srgbClr val="FF0000"/>
                </a:solidFill>
                <a:latin typeface="Nicosban"/>
              </a:rPr>
              <a:t>অর্বিটাল</a:t>
            </a:r>
            <a:r>
              <a:rPr lang="en-US" sz="6600" dirty="0">
                <a:solidFill>
                  <a:srgbClr val="FF0000"/>
                </a:solidFill>
                <a:latin typeface="Nicosban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Nicosban"/>
              </a:rPr>
              <a:t>সংকরায়ন</a:t>
            </a:r>
            <a:endParaRPr lang="en-US" sz="6600" dirty="0">
              <a:solidFill>
                <a:srgbClr val="FF0000"/>
              </a:solidFill>
              <a:latin typeface="Nicosban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1981200"/>
            <a:ext cx="8839200" cy="45243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হাইব্রিডাইজেশন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হাইব্রিডাইজেশনের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sp</a:t>
            </a:r>
            <a:r>
              <a:rPr lang="en-US" sz="4000" baseline="30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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সংকরায়নে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মিথেন,আমোনিয়া,পানির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অনুর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গঠণ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বিশ্লেষন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করতে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পারবে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।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14800" y="609600"/>
            <a:ext cx="2971800" cy="102155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14800" y="3993985"/>
            <a:ext cx="381000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itchFamily="2" charset="0"/>
                <a:cs typeface="NikoshBAN" pitchFamily="2" charset="0"/>
              </a:rPr>
              <a:t>চিত্রঃ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sp</a:t>
            </a:r>
            <a:r>
              <a:rPr lang="en-US" sz="4400" baseline="30000" dirty="0">
                <a:latin typeface="NikoshBAN"/>
                <a:cs typeface="NikoshBAN"/>
                <a:sym typeface="Symbol"/>
              </a:rPr>
              <a:t>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সংকরণ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766044"/>
            <a:ext cx="7543800" cy="30056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5181600"/>
            <a:ext cx="1089660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NikoshBAN" panose="02000000000000000000" pitchFamily="2" charset="0"/>
                <a:cs typeface="NikoshBAN" panose="02000000000000000000" pitchFamily="2" charset="0"/>
              </a:rPr>
              <a:t> # </a:t>
            </a:r>
            <a:r>
              <a:rPr lang="en-SG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যোজ্যতা</a:t>
            </a:r>
            <a:r>
              <a:rPr lang="en-SG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স্তরের</a:t>
            </a:r>
            <a:r>
              <a:rPr lang="en-SG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একাধিক</a:t>
            </a:r>
            <a:r>
              <a:rPr lang="en-SG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অরবিটাল</a:t>
            </a:r>
            <a:r>
              <a:rPr lang="en-SG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মিলিত</a:t>
            </a:r>
            <a:r>
              <a:rPr lang="en-SG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SG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সমশক্তি</a:t>
            </a:r>
            <a:r>
              <a:rPr lang="en-SG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সম্পন্ন</a:t>
            </a:r>
            <a:r>
              <a:rPr lang="en-SG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অরবিটাল</a:t>
            </a:r>
            <a:r>
              <a:rPr lang="en-SG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উৎপন্ন</a:t>
            </a:r>
            <a:r>
              <a:rPr lang="en-SG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হওয়াকে</a:t>
            </a:r>
            <a:r>
              <a:rPr lang="en-SG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সংকরন</a:t>
            </a:r>
            <a:r>
              <a:rPr lang="en-SG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SG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4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990600"/>
            <a:ext cx="8839200" cy="2621994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6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SG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6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SG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SG" sz="4400" dirty="0">
                <a:latin typeface="NikoshBAN" panose="02000000000000000000" pitchFamily="2" charset="0"/>
                <a:cs typeface="NikoshBAN" panose="02000000000000000000" pitchFamily="2" charset="0"/>
              </a:rPr>
              <a:t> # </a:t>
            </a:r>
            <a:r>
              <a:rPr lang="en-SG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সংকরন</a:t>
            </a:r>
            <a:r>
              <a:rPr lang="en-SG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SG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SG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SG" sz="4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SG" sz="4400" dirty="0">
                <a:latin typeface="NikoshBAN" panose="02000000000000000000" pitchFamily="2" charset="0"/>
                <a:cs typeface="NikoshBAN" panose="02000000000000000000" pitchFamily="2" charset="0"/>
              </a:rPr>
              <a:t> # </a:t>
            </a:r>
            <a:r>
              <a:rPr lang="en-SG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কার্বনের</a:t>
            </a:r>
            <a:r>
              <a:rPr lang="en-SG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SG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সংকরন</a:t>
            </a:r>
            <a:r>
              <a:rPr lang="en-SG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SG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SG" sz="4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84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3000" y="304800"/>
            <a:ext cx="9906000" cy="11237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NikoshBAN" pitchFamily="2" charset="0"/>
                <a:cs typeface="NikoshBAN" pitchFamily="2" charset="0"/>
              </a:rPr>
              <a:t>হাইব্রিডাইজেশন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রকম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পারে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3048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338671879"/>
              </p:ext>
            </p:extLst>
          </p:nvPr>
        </p:nvGraphicFramePr>
        <p:xfrm>
          <a:off x="1981200" y="1397000"/>
          <a:ext cx="7162800" cy="431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4D45F1B-ED2A-449B-B97F-DA2A1B99DE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8">
                                            <p:graphicEl>
                                              <a:dgm id="{04D45F1B-ED2A-449B-B97F-DA2A1B99DE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3439505-0EA0-4E90-A733-6013020C2C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8">
                                            <p:graphicEl>
                                              <a:dgm id="{F3439505-0EA0-4E90-A733-6013020C2C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628F072-51F9-4229-995C-4C222E0CD3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8">
                                            <p:graphicEl>
                                              <a:dgm id="{2628F072-51F9-4229-995C-4C222E0CD3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527FC69-B99C-4A50-8BA5-6EE2581CAE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8">
                                            <p:graphicEl>
                                              <a:dgm id="{1527FC69-B99C-4A50-8BA5-6EE2581CAE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8F3F4EB-860E-4128-8CC7-138466A821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8">
                                            <p:graphicEl>
                                              <a:dgm id="{28F3F4EB-860E-4128-8CC7-138466A821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2B834E3-D730-4081-A207-0213748336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0"/>
                                        <p:tgtEl>
                                          <p:spTgt spid="8">
                                            <p:graphicEl>
                                              <a:dgm id="{62B834E3-D730-4081-A207-0213748336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ACE7BEE-018B-47F5-B462-BD5C83AE4B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8">
                                            <p:graphicEl>
                                              <a:dgm id="{1ACE7BEE-018B-47F5-B462-BD5C83AE4B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7F5B6C9-6065-452A-99DE-A44FEE7C9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1000"/>
                                        <p:tgtEl>
                                          <p:spTgt spid="8">
                                            <p:graphicEl>
                                              <a:dgm id="{17F5B6C9-6065-452A-99DE-A44FEE7C90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47B54B9-35CA-4D54-A594-6CC9F355E0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1000"/>
                                        <p:tgtEl>
                                          <p:spTgt spid="8">
                                            <p:graphicEl>
                                              <a:dgm id="{F47B54B9-35CA-4D54-A594-6CC9F355E0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0B26082-6E35-4BBA-A5B6-A7BAB6D61E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1000"/>
                                        <p:tgtEl>
                                          <p:spTgt spid="8">
                                            <p:graphicEl>
                                              <a:dgm id="{90B26082-6E35-4BBA-A5B6-A7BAB6D61E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26DFF2B-A677-4602-8E92-352E61C4EF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1000"/>
                                        <p:tgtEl>
                                          <p:spTgt spid="8">
                                            <p:graphicEl>
                                              <a:dgm id="{C26DFF2B-A677-4602-8E92-352E61C4EF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DEDD1A4-C77A-4575-97A2-4D4D8CB748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1000"/>
                                        <p:tgtEl>
                                          <p:spTgt spid="8">
                                            <p:graphicEl>
                                              <a:dgm id="{EDEDD1A4-C77A-4575-97A2-4D4D8CB748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BD9F9A0-6C8A-4AAD-ABC3-B987A83161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1000"/>
                                        <p:tgtEl>
                                          <p:spTgt spid="8">
                                            <p:graphicEl>
                                              <a:dgm id="{CBD9F9A0-6C8A-4AAD-ABC3-B987A83161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</TotalTime>
  <Words>223</Words>
  <Application>Microsoft Office PowerPoint</Application>
  <PresentationFormat>Widescreen</PresentationFormat>
  <Paragraphs>52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 Math</vt:lpstr>
      <vt:lpstr>Nicosban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বিভিন্ন অরবিটালের নাম চিত্র সহ দেখি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HP</cp:lastModifiedBy>
  <cp:revision>226</cp:revision>
  <dcterms:created xsi:type="dcterms:W3CDTF">2006-08-16T00:00:00Z</dcterms:created>
  <dcterms:modified xsi:type="dcterms:W3CDTF">2020-03-14T06:23:49Z</dcterms:modified>
</cp:coreProperties>
</file>