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7" r:id="rId2"/>
    <p:sldId id="266" r:id="rId3"/>
    <p:sldId id="259" r:id="rId4"/>
    <p:sldId id="260" r:id="rId5"/>
    <p:sldId id="270" r:id="rId6"/>
    <p:sldId id="261" r:id="rId7"/>
    <p:sldId id="267" r:id="rId8"/>
    <p:sldId id="263" r:id="rId9"/>
    <p:sldId id="269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7DD06-A38B-4CF1-8BF5-25AE589B39D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29965-A1CC-42D4-A710-7656FD08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1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9965-A1CC-42D4-A710-7656FD08C0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0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5FE-ADEB-4E92-B636-6B9F856B990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978096-505D-4932-9BFA-064824865E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5FE-ADEB-4E92-B636-6B9F856B990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8096-505D-4932-9BFA-064824865E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5FE-ADEB-4E92-B636-6B9F856B990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8096-505D-4932-9BFA-064824865E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5FE-ADEB-4E92-B636-6B9F856B990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978096-505D-4932-9BFA-064824865E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5FE-ADEB-4E92-B636-6B9F856B990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8096-505D-4932-9BFA-064824865E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5FE-ADEB-4E92-B636-6B9F856B990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8096-505D-4932-9BFA-064824865E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5FE-ADEB-4E92-B636-6B9F856B990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7978096-505D-4932-9BFA-064824865E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5FE-ADEB-4E92-B636-6B9F856B990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8096-505D-4932-9BFA-064824865E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5FE-ADEB-4E92-B636-6B9F856B990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8096-505D-4932-9BFA-064824865E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5FE-ADEB-4E92-B636-6B9F856B990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8096-505D-4932-9BFA-064824865E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5FE-ADEB-4E92-B636-6B9F856B990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8096-505D-4932-9BFA-064824865ED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CE25FE-ADEB-4E92-B636-6B9F856B990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978096-505D-4932-9BFA-064824865ED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B0F0"/>
                </a:solidFill>
              </a:rPr>
              <a:t>স্বাগতম</a:t>
            </a:r>
            <a:endParaRPr lang="en-US" sz="9600" dirty="0">
              <a:solidFill>
                <a:srgbClr val="00B0F0"/>
              </a:solidFill>
            </a:endParaRPr>
          </a:p>
        </p:txBody>
      </p:sp>
      <p:pic>
        <p:nvPicPr>
          <p:cNvPr id="4" name="Picture 3" descr="com on.gif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2380" y="2857500"/>
            <a:ext cx="3578420" cy="2857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2552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371600"/>
            <a:ext cx="5509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 কাকে বলে ?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351763" y="152400"/>
            <a:ext cx="4440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/>
          </a:p>
        </p:txBody>
      </p:sp>
      <p:pic>
        <p:nvPicPr>
          <p:cNvPr id="5" name="Picture 4" descr="inkjet-vs-laser-prin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743200"/>
            <a:ext cx="6019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7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0960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chemeClr val="accent3"/>
                </a:solidFill>
              </a:rPr>
              <a:t>বাড়ির কাজ</a:t>
            </a:r>
            <a:endParaRPr lang="en-US" sz="8000" dirty="0">
              <a:solidFill>
                <a:schemeClr val="accent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2971799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কয়েকটি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ইনপুট</a:t>
            </a:r>
            <a:r>
              <a:rPr lang="en-US" sz="2800" dirty="0" smtClean="0">
                <a:solidFill>
                  <a:srgbClr val="002060"/>
                </a:solidFill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</a:rPr>
              <a:t>আউটপুট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ডিভাইস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এর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একটি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তালিকা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bn-IN" sz="2800" dirty="0" smtClean="0">
                <a:solidFill>
                  <a:srgbClr val="002060"/>
                </a:solidFill>
              </a:rPr>
              <a:t>তৈরি করে আনতে হবে।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7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371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ধন্যবাদ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9927" y="304800"/>
            <a:ext cx="3676674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296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2455" y="180109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72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72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532689"/>
            <a:ext cx="365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এ,কে,এম আজাদ রহমান</a:t>
            </a:r>
          </a:p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সহকারি শিক্ষক</a:t>
            </a:r>
            <a:endParaRPr lang="bn-BD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)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মিয়াপুর দাখিল মাদ্রাসা</a:t>
            </a:r>
          </a:p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মোবাঃ০১৭৬৫০৮১২৫৪</a:t>
            </a:r>
          </a:p>
          <a:p>
            <a:pPr algn="ctr"/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23622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 : ষষ্ঠ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২ 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পাঠ: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(ইনপুট ডিভাইস)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 : ৫০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47920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28650"/>
          <a:stretch/>
        </p:blipFill>
        <p:spPr>
          <a:xfrm rot="1820595" flipH="1">
            <a:off x="959839" y="3910436"/>
            <a:ext cx="1665529" cy="1823148"/>
          </a:xfrm>
          <a:prstGeom prst="rect">
            <a:avLst/>
          </a:prstGeom>
        </p:spPr>
      </p:pic>
      <p:pic>
        <p:nvPicPr>
          <p:cNvPr id="4" name="Picture 3" descr="giphyw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2154814"/>
            <a:ext cx="3097273" cy="11850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4ce3fde59ae258b2f94b0a15b1e37a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070" y="1592056"/>
            <a:ext cx="1981200" cy="1981200"/>
          </a:xfrm>
          <a:prstGeom prst="rect">
            <a:avLst/>
          </a:prstGeom>
        </p:spPr>
      </p:pic>
      <p:pic>
        <p:nvPicPr>
          <p:cNvPr id="6" name="Picture 5" descr="1129058_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3893730"/>
            <a:ext cx="2267857" cy="1905000"/>
          </a:xfrm>
          <a:prstGeom prst="rect">
            <a:avLst/>
          </a:prstGeom>
        </p:spPr>
      </p:pic>
      <p:pic>
        <p:nvPicPr>
          <p:cNvPr id="7" name="Picture 6" descr="multimedia-projecto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33163" y="1787267"/>
            <a:ext cx="2406037" cy="1552575"/>
          </a:xfrm>
          <a:prstGeom prst="rect">
            <a:avLst/>
          </a:prstGeom>
        </p:spPr>
      </p:pic>
      <p:pic>
        <p:nvPicPr>
          <p:cNvPr id="8" name="Picture 7" descr="2000px-Reflex_camera_numeric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4600" y="4119240"/>
            <a:ext cx="1918766" cy="1384709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  <p:sp>
        <p:nvSpPr>
          <p:cNvPr id="9" name="Rectangle 8"/>
          <p:cNvSpPr/>
          <p:nvPr/>
        </p:nvSpPr>
        <p:spPr>
          <a:xfrm>
            <a:off x="609600" y="228600"/>
            <a:ext cx="82296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 ছবিগুলো কোন ধরনের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ডিভাইস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  <p:sp>
        <p:nvSpPr>
          <p:cNvPr id="10" name="Oval 9"/>
          <p:cNvSpPr/>
          <p:nvPr/>
        </p:nvSpPr>
        <p:spPr>
          <a:xfrm>
            <a:off x="228600" y="1828800"/>
            <a:ext cx="2362200" cy="15240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4070" y="3973695"/>
            <a:ext cx="2637730" cy="174507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7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855" y="1676400"/>
            <a:ext cx="8458200" cy="2209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ডিভাইস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77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kjet-vs-laser-prin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066800"/>
            <a:ext cx="5029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8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9791" y="207818"/>
            <a:ext cx="403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spc="-150" dirty="0" err="1" smtClean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spc="-150" dirty="0"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9791" y="2209800"/>
            <a:ext cx="43434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31242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বর্ণনা করতে </a:t>
            </a:r>
            <a:r>
              <a:rPr lang="bn-BD" sz="3200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32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 ও প্লটার দিয়ে প্রিন্ট করা</a:t>
            </a:r>
            <a:r>
              <a:rPr lang="bn-IN" sz="3200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প্রক্রিয়া</a:t>
            </a:r>
            <a:r>
              <a:rPr lang="bn-BD" sz="3200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ব্যাখা করতে </a:t>
            </a:r>
            <a:r>
              <a:rPr lang="en-US" sz="3200" dirty="0" err="1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endParaRPr lang="bn-IN" sz="3200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কি-বোর্ড সম্পর্কে জানতে পারবে</a:t>
            </a:r>
            <a:r>
              <a:rPr lang="bn-IN" sz="32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77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28650"/>
          <a:stretch/>
        </p:blipFill>
        <p:spPr>
          <a:xfrm rot="2129120" flipH="1">
            <a:off x="354114" y="3250654"/>
            <a:ext cx="1216772" cy="1186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t="11338" r="18176"/>
          <a:stretch/>
        </p:blipFill>
        <p:spPr>
          <a:xfrm>
            <a:off x="4359214" y="3034145"/>
            <a:ext cx="1982427" cy="1492827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11155" r="19425"/>
          <a:stretch>
            <a:fillRect/>
          </a:stretch>
        </p:blipFill>
        <p:spPr>
          <a:xfrm>
            <a:off x="2376319" y="3048000"/>
            <a:ext cx="1752600" cy="1592117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giphyw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88704" y="653159"/>
            <a:ext cx="2032000" cy="1304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47" y="639304"/>
            <a:ext cx="2142572" cy="1601038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21" y="5257800"/>
            <a:ext cx="1612073" cy="1210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10" name="Picture 9" descr="digital cam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34283" y="3030990"/>
            <a:ext cx="2028092" cy="1463606"/>
          </a:xfrm>
          <a:prstGeom prst="rect">
            <a:avLst/>
          </a:prstGeom>
        </p:spPr>
      </p:pic>
      <p:pic>
        <p:nvPicPr>
          <p:cNvPr id="11" name="Picture 10" descr="video22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34283" y="653159"/>
            <a:ext cx="1674726" cy="167472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861321" y="1957581"/>
            <a:ext cx="1207393" cy="685800"/>
          </a:xfrm>
          <a:prstGeom prst="ellipse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কীবোর্ড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8560" y="4763538"/>
            <a:ext cx="1403795" cy="685800"/>
          </a:xfrm>
          <a:prstGeom prst="ellipse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92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kjet-vs-laser-prin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685800"/>
            <a:ext cx="3763076" cy="3429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4800" y="990600"/>
            <a:ext cx="3733800" cy="3017477"/>
            <a:chOff x="5410200" y="457200"/>
            <a:chExt cx="3352800" cy="30174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457200"/>
              <a:ext cx="3352800" cy="30174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5473" y="679810"/>
              <a:ext cx="2995127" cy="1880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977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471590"/>
              </p:ext>
            </p:extLst>
          </p:nvPr>
        </p:nvGraphicFramePr>
        <p:xfrm>
          <a:off x="2819400" y="2362200"/>
          <a:ext cx="2514600" cy="212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362200"/>
                        <a:ext cx="2514600" cy="212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0600" y="685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 আমরা একটা ভিডিও দেখি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269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571</TotalTime>
  <Words>116</Words>
  <Application>Microsoft Office PowerPoint</Application>
  <PresentationFormat>On-screen Show (4:3)</PresentationFormat>
  <Paragraphs>30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Trek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AZAD RAHMAN</dc:creator>
  <cp:lastModifiedBy>AZAD RAHMAN</cp:lastModifiedBy>
  <cp:revision>65</cp:revision>
  <dcterms:created xsi:type="dcterms:W3CDTF">2020-03-10T03:20:52Z</dcterms:created>
  <dcterms:modified xsi:type="dcterms:W3CDTF">2020-03-14T03:59:28Z</dcterms:modified>
</cp:coreProperties>
</file>