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59" r:id="rId6"/>
    <p:sldId id="272" r:id="rId7"/>
    <p:sldId id="260" r:id="rId8"/>
    <p:sldId id="261" r:id="rId9"/>
    <p:sldId id="274" r:id="rId10"/>
    <p:sldId id="262" r:id="rId11"/>
    <p:sldId id="273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152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 rot="19086430">
            <a:off x="-643359" y="3190800"/>
            <a:ext cx="6629400" cy="1295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b="1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00600" y="1524000"/>
            <a:ext cx="4027714" cy="466997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14400" y="381000"/>
            <a:ext cx="74676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304800"/>
            <a:ext cx="7848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66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ক্লাশে</a:t>
            </a:r>
            <a:r>
              <a:rPr lang="en-US" sz="66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6600" u="sn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514600" y="457200"/>
            <a:ext cx="34290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4400" b="1" u="sng" dirty="0" smtClean="0">
                <a:latin typeface="Kalpurush" pitchFamily="2" charset="0"/>
                <a:ea typeface="+mj-ea"/>
                <a:cs typeface="Kalpurush" pitchFamily="2" charset="0"/>
              </a:rPr>
              <a:t>দলগত কাজ</a:t>
            </a:r>
            <a:endParaRPr kumimoji="0" lang="en-US" sz="44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Kalpurush" pitchFamily="2" charset="0"/>
              <a:ea typeface="+mj-ea"/>
              <a:cs typeface="Kalpuru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46482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স্যাটেলাইট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অপটিক্যাল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ফাইবারের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কোনটা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কার্যকর</a:t>
            </a:r>
            <a:r>
              <a:rPr lang="bn-BD" sz="4400" b="1" dirty="0" smtClean="0">
                <a:latin typeface="Nikosh" pitchFamily="2" charset="0"/>
                <a:cs typeface="NikoshBAN" pitchFamily="2" charset="0"/>
              </a:rPr>
              <a:t>?</a:t>
            </a:r>
            <a:endParaRPr lang="en-US" sz="2000" b="1" dirty="0" smtClean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11" name="Picture 10" descr="opti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2057400"/>
            <a:ext cx="3477199" cy="2209800"/>
          </a:xfrm>
          <a:prstGeom prst="rect">
            <a:avLst/>
          </a:prstGeom>
        </p:spPr>
      </p:pic>
      <p:pic>
        <p:nvPicPr>
          <p:cNvPr id="14" name="Picture 13" descr="sate-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057400"/>
            <a:ext cx="2809875" cy="21817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667000" y="152400"/>
            <a:ext cx="34290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6000" b="1" u="sng" dirty="0" smtClean="0">
                <a:latin typeface="NikoshBAN" pitchFamily="2" charset="0"/>
                <a:ea typeface="+mj-ea"/>
                <a:cs typeface="NikoshBAN" pitchFamily="2" charset="0"/>
              </a:rPr>
              <a:t>মূল্যায়ন</a:t>
            </a:r>
            <a:endParaRPr kumimoji="0" lang="en-US" sz="60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143000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স্যাটেলাইট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স্থাপন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ক)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মাটিতে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	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                   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খ)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উঁচু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বিল্ডিংয়ের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ছাদে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	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গ)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মহাকাশে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	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ঘ )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কোনটাই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2590800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জিওস্টেশনারি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স্যাটেলাইট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পৃথিবী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ক)  ৫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০০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কিঃমিঃ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	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খ)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০০০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কিঃমিঃ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	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গ)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৪৬০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০০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কিঃমিঃ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	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ঘ)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৩৬০০০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কিঃমিঃ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5432048"/>
            <a:ext cx="8534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৪।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একটি অপটিক্যাল ফাইবারের ভেতর দিয়ে একসাথে কত টেলিফোন কল পাঠানো সম্ভব।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ক)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কয়েকটি 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খ)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কয়েক শত 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গ)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কয়েক হাজার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ঘ)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কয়েক লক্ষ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3949005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৩। অপটিক্যাল ফাইবার কী?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ক)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প্লাষ্টিকের তার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          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খ)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প্লাষ্টিক কাঁচের তন্তু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গ)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লোহার তার 			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ঘ)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তামার তার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376" t="10748" r="26534" b="58263"/>
          <a:stretch/>
        </p:blipFill>
        <p:spPr>
          <a:xfrm>
            <a:off x="685800" y="1828800"/>
            <a:ext cx="872836" cy="7101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376" t="10748" r="26534" b="58263"/>
          <a:stretch/>
        </p:blipFill>
        <p:spPr>
          <a:xfrm>
            <a:off x="4800600" y="3276600"/>
            <a:ext cx="872836" cy="7101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376" t="10748" r="26534" b="58263"/>
          <a:stretch/>
        </p:blipFill>
        <p:spPr>
          <a:xfrm>
            <a:off x="4876800" y="4191000"/>
            <a:ext cx="872836" cy="7101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376" t="10748" r="26534" b="58263"/>
          <a:stretch/>
        </p:blipFill>
        <p:spPr>
          <a:xfrm>
            <a:off x="6781800" y="5638800"/>
            <a:ext cx="872836" cy="710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4114800"/>
            <a:ext cx="8153400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স্যাটেলাইট ও অপটিক্যাল ফাইবার এর প্রয়োজনীয়তা কী</a:t>
            </a: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বলে তুমি মনে কর</a:t>
            </a:r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GB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143000" y="381000"/>
            <a:ext cx="7239000" cy="2819400"/>
            <a:chOff x="1143000" y="381000"/>
            <a:chExt cx="7239000" cy="2819400"/>
          </a:xfrm>
        </p:grpSpPr>
        <p:sp>
          <p:nvSpPr>
            <p:cNvPr id="2" name="TextBox 1"/>
            <p:cNvSpPr txBox="1"/>
            <p:nvPr/>
          </p:nvSpPr>
          <p:spPr>
            <a:xfrm>
              <a:off x="1143000" y="1447800"/>
              <a:ext cx="46482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8000" b="1" u="sng" dirty="0" smtClean="0">
                  <a:latin typeface="NikoshBAN" pitchFamily="2" charset="0"/>
                  <a:cs typeface="NikoshBAN" pitchFamily="2" charset="0"/>
                </a:rPr>
                <a:t>বাড়ির কাজ</a:t>
              </a:r>
              <a:endParaRPr lang="en-US" sz="8000" b="1" u="sng" dirty="0">
                <a:latin typeface="NikoshBAN" pitchFamily="2" charset="0"/>
                <a:cs typeface="NikoshBAN" pitchFamily="2" charset="0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5715000" y="381000"/>
              <a:ext cx="2667000" cy="2819400"/>
              <a:chOff x="5715000" y="381000"/>
              <a:chExt cx="2667000" cy="28194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6096000" y="1371600"/>
                <a:ext cx="1905000" cy="16764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Isosceles Triangle 4"/>
              <p:cNvSpPr/>
              <p:nvPr/>
            </p:nvSpPr>
            <p:spPr>
              <a:xfrm>
                <a:off x="5715000" y="381000"/>
                <a:ext cx="2667000" cy="990600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6324600" y="1828800"/>
                <a:ext cx="533400" cy="12192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6096000" y="3048000"/>
                <a:ext cx="1905000" cy="152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162800" y="1828800"/>
                <a:ext cx="533400" cy="6096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2011362"/>
          </a:xfrm>
        </p:spPr>
        <p:txBody>
          <a:bodyPr>
            <a:noAutofit/>
          </a:bodyPr>
          <a:lstStyle/>
          <a:p>
            <a:r>
              <a:rPr lang="bn-BD" sz="11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115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209800"/>
            <a:ext cx="5334000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29000" y="228600"/>
            <a:ext cx="2743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u="sng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b="1" u="sng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1600" y="2286000"/>
            <a:ext cx="3581400" cy="411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371600" algn="l"/>
              </a:tabLst>
            </a:pPr>
            <a:r>
              <a:rPr lang="bn-BD" sz="44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	- 	৮ম</a:t>
            </a:r>
          </a:p>
          <a:p>
            <a:pPr>
              <a:tabLst>
                <a:tab pos="1371600" algn="l"/>
              </a:tabLst>
            </a:pPr>
            <a:r>
              <a:rPr lang="bn-BD" sz="44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বিষয়ঃ	- 	আইসিটি</a:t>
            </a:r>
          </a:p>
          <a:p>
            <a:pPr>
              <a:tabLst>
                <a:tab pos="1371600" algn="l"/>
              </a:tabLst>
            </a:pPr>
            <a:r>
              <a:rPr lang="bn-BD" sz="44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	- 	২য়</a:t>
            </a:r>
          </a:p>
          <a:p>
            <a:pPr>
              <a:tabLst>
                <a:tab pos="1371600" algn="l"/>
              </a:tabLst>
            </a:pPr>
            <a:r>
              <a:rPr lang="bn-BD" sz="40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সময়ঃ	- 	৫০ মিনিট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28600" y="2286000"/>
            <a:ext cx="4419600" cy="4114800"/>
            <a:chOff x="4343400" y="2362200"/>
            <a:chExt cx="4419600" cy="4114800"/>
          </a:xfrm>
        </p:grpSpPr>
        <p:sp>
          <p:nvSpPr>
            <p:cNvPr id="12" name="Rectangle 11"/>
            <p:cNvSpPr/>
            <p:nvPr/>
          </p:nvSpPr>
          <p:spPr>
            <a:xfrm>
              <a:off x="4343400" y="2362200"/>
              <a:ext cx="4419600" cy="41148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n-BD" sz="54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bn-BD" sz="54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BD" sz="5400" b="1" dirty="0" smtClean="0">
                  <a:solidFill>
                    <a:schemeClr val="accent3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নিখিল চন্দ্র দেবনাথ</a:t>
              </a:r>
              <a:endParaRPr lang="en-US" sz="54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BD" sz="4000" b="1" dirty="0" smtClean="0">
                  <a:solidFill>
                    <a:schemeClr val="accent5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সহকারী শিক্ষক (আইসিটি)</a:t>
              </a:r>
              <a:endParaRPr lang="en-US" sz="40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BD" sz="3600" b="1" dirty="0" smtClean="0">
                  <a:solidFill>
                    <a:schemeClr val="accent4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নিমাইদিঘী উচ্চ বিদ্যালয়</a:t>
              </a:r>
            </a:p>
            <a:p>
              <a:pPr algn="ctr"/>
              <a:r>
                <a:rPr lang="bn-BD" sz="3600" b="1" dirty="0" smtClean="0">
                  <a:solidFill>
                    <a:schemeClr val="accent4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নন্দীগ্রাম, বগুড়া।</a:t>
              </a:r>
              <a:endParaRPr lang="en-US" sz="3600" b="1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13" name="Picture 12" descr="Nikhil-2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67400" y="2438400"/>
              <a:ext cx="1524000" cy="1629137"/>
            </a:xfrm>
            <a:prstGeom prst="rect">
              <a:avLst/>
            </a:prstGeom>
          </p:spPr>
        </p:pic>
      </p:grpSp>
      <p:sp>
        <p:nvSpPr>
          <p:cNvPr id="15" name="TextBox 14"/>
          <p:cNvSpPr txBox="1"/>
          <p:nvPr/>
        </p:nvSpPr>
        <p:spPr>
          <a:xfrm>
            <a:off x="5181600" y="1219200"/>
            <a:ext cx="3581400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b="1" u="sng" dirty="0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54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1219200"/>
            <a:ext cx="4419600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b="1" u="sng" dirty="0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5400" b="1" u="sng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1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86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এস আমরা কিছু ছবি দেখি</a:t>
            </a:r>
            <a:endParaRPr lang="en-US" sz="6000" b="1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3276600"/>
            <a:ext cx="36576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বঙ্গবন্ধু স্যাটেলাইট-১</a:t>
            </a:r>
            <a:endParaRPr lang="en-US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5334000"/>
            <a:ext cx="259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স্যাটেলাইট নিক্ষেপ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bongo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447800"/>
            <a:ext cx="2857500" cy="1600200"/>
          </a:xfrm>
          <a:prstGeom prst="rect">
            <a:avLst/>
          </a:prstGeom>
        </p:spPr>
      </p:pic>
      <p:pic>
        <p:nvPicPr>
          <p:cNvPr id="14" name="Picture 13" descr="sate-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4267200"/>
            <a:ext cx="3031490" cy="16764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562600" y="6019800"/>
            <a:ext cx="25908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স্যাটেলাইট</a:t>
            </a:r>
            <a:endParaRPr lang="en-US" sz="4000" b="1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1676400"/>
            <a:ext cx="2971800" cy="3445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iber-1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733800"/>
            <a:ext cx="2800350" cy="1704975"/>
          </a:xfrm>
          <a:prstGeom prst="rect">
            <a:avLst/>
          </a:prstGeom>
        </p:spPr>
      </p:pic>
      <p:pic>
        <p:nvPicPr>
          <p:cNvPr id="6" name="Picture 5" descr="fiber-2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733800"/>
            <a:ext cx="2990850" cy="1962150"/>
          </a:xfrm>
          <a:prstGeom prst="rect">
            <a:avLst/>
          </a:prstGeom>
        </p:spPr>
      </p:pic>
      <p:pic>
        <p:nvPicPr>
          <p:cNvPr id="7" name="Picture 6" descr="opti-1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143000"/>
            <a:ext cx="2543175" cy="1790700"/>
          </a:xfrm>
          <a:prstGeom prst="rect">
            <a:avLst/>
          </a:prstGeom>
        </p:spPr>
      </p:pic>
      <p:pic>
        <p:nvPicPr>
          <p:cNvPr id="9" name="Picture 8" descr="fiber-1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1143000"/>
            <a:ext cx="3028950" cy="1828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8600" y="25908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তামার তার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0" y="29718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অপটিক্যাল ফাইবার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58674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অপটিক্যাল ফাইবার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19800" y="54864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রাবারে আবৃত </a:t>
            </a:r>
          </a:p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তামার তার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8600" y="76200"/>
            <a:ext cx="8686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আমরা আরো কিছু ছবি দেখি</a:t>
            </a:r>
            <a:endParaRPr lang="en-US" sz="6000" b="1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5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762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bn-BD" sz="6000" b="1" u="sng" dirty="0" smtClean="0">
                <a:latin typeface="NikoshBAN" pitchFamily="2" charset="0"/>
                <a:cs typeface="NikoshBAN" pitchFamily="2" charset="0"/>
              </a:rPr>
              <a:t>আজকের আলোচ্য বিষয়ঃ</a:t>
            </a:r>
            <a:endParaRPr lang="en-US" sz="60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1524000"/>
            <a:ext cx="8305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5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স্যাটেলাইট ও অপটিক্যাল ফাইবার</a:t>
            </a:r>
            <a:endParaRPr kumimoji="0" lang="en-US" sz="58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pic>
        <p:nvPicPr>
          <p:cNvPr id="8" name="Picture 7" descr="opti-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2667000"/>
            <a:ext cx="3792601" cy="3124200"/>
          </a:xfrm>
          <a:prstGeom prst="rect">
            <a:avLst/>
          </a:prstGeom>
        </p:spPr>
      </p:pic>
      <p:pic>
        <p:nvPicPr>
          <p:cNvPr id="9" name="Picture 8" descr="dish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590800"/>
            <a:ext cx="3873726" cy="33186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76200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u="sng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371600"/>
            <a:ext cx="86106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8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8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8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….</a:t>
            </a:r>
            <a:endParaRPr lang="bn-BD" sz="4800" b="1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1400" b="1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b="1" dirty="0" smtClean="0">
                <a:latin typeface="Nikosh" pitchFamily="2" charset="0"/>
                <a:cs typeface="Nikosh" pitchFamily="2" charset="0"/>
                <a:sym typeface="Wingdings"/>
              </a:rPr>
              <a:t>  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স্যাটেলাইট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 smtClean="0">
              <a:latin typeface="NikoshBAN" pitchFamily="2" charset="0"/>
              <a:cs typeface="NikoshBAN" pitchFamily="2" charset="0"/>
            </a:endParaRPr>
          </a:p>
          <a:p>
            <a:endParaRPr lang="en-US" sz="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b="1" dirty="0" smtClean="0">
                <a:latin typeface="Nikosh" pitchFamily="2" charset="0"/>
                <a:cs typeface="Nikosh" pitchFamily="2" charset="0"/>
                <a:sym typeface="Wingdings"/>
              </a:rPr>
              <a:t>  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“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স্যাটেলাইট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১”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ক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ী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 </a:t>
            </a:r>
          </a:p>
          <a:p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4800" b="1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endParaRPr lang="bn-BD" sz="800" b="1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4400" b="1" dirty="0" smtClean="0">
                <a:latin typeface="Nikosh" pitchFamily="2" charset="0"/>
                <a:cs typeface="Nikosh" pitchFamily="2" charset="0"/>
                <a:sym typeface="Wingdings"/>
              </a:rPr>
              <a:t>  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অপটিক্যাল ফাইবার কী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ব্যাখ্যা করতে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  <a:p>
            <a:endParaRPr lang="en-US" sz="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b="1" dirty="0" smtClean="0">
                <a:latin typeface="Nikosh" pitchFamily="2" charset="0"/>
                <a:cs typeface="Nikosh" pitchFamily="2" charset="0"/>
                <a:sym typeface="Wingdings"/>
              </a:rPr>
              <a:t>  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সাবমেরিন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ক্যাবল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2743200" cy="685800"/>
          </a:xfrm>
        </p:spPr>
        <p:txBody>
          <a:bodyPr>
            <a:normAutofit fontScale="90000"/>
          </a:bodyPr>
          <a:lstStyle/>
          <a:p>
            <a:r>
              <a:rPr lang="bn-BD" sz="5400" b="1" u="sng" dirty="0" smtClean="0">
                <a:latin typeface="NikoshBAN" pitchFamily="2" charset="0"/>
                <a:cs typeface="NikoshBAN" pitchFamily="2" charset="0"/>
              </a:rPr>
              <a:t>স্যাটেলাইট</a:t>
            </a:r>
            <a:endParaRPr lang="en-US" sz="5400" b="1" u="sng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781800" y="990600"/>
            <a:ext cx="2133600" cy="4876800"/>
            <a:chOff x="6858000" y="609600"/>
            <a:chExt cx="2133600" cy="48768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858000" y="609600"/>
              <a:ext cx="2133600" cy="4267200"/>
            </a:xfrm>
            <a:prstGeom prst="rect">
              <a:avLst/>
            </a:prstGeom>
          </p:spPr>
        </p:pic>
        <p:pic>
          <p:nvPicPr>
            <p:cNvPr id="7" name="Picture 6" descr="sate-4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58000" y="3048000"/>
              <a:ext cx="2105660" cy="2438400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228600" y="1295400"/>
            <a:ext cx="6477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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মহাকাশে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চারপাশে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ঘুরতে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	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কৃত্তিম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উপগ্রহ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স্যাটেলাইট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BD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>
              <a:tabLst>
                <a:tab pos="457200" algn="l"/>
              </a:tabLst>
            </a:pPr>
            <a:endParaRPr lang="en-US" sz="1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>
              <a:buFont typeface="Wingdings"/>
              <a:buChar char="Ø"/>
              <a:tabLst>
                <a:tab pos="457200" algn="l"/>
              </a:tabLst>
            </a:pPr>
            <a:r>
              <a:rPr lang="bn-BD" alt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মাধ্যাকর্ষন</a:t>
            </a:r>
            <a:r>
              <a:rPr lang="en-US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বলের</a:t>
            </a:r>
            <a:r>
              <a:rPr lang="en-US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কারনে</a:t>
            </a:r>
            <a:r>
              <a:rPr lang="en-US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	 </a:t>
            </a:r>
            <a:r>
              <a:rPr lang="en-GB" alt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ঘুরে</a:t>
            </a:r>
            <a:r>
              <a:rPr lang="en-GB" alt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তাই </a:t>
            </a:r>
            <a:r>
              <a:rPr lang="en-GB" alt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মহাকাশে</a:t>
            </a:r>
            <a:r>
              <a:rPr lang="en-US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রাখার</a:t>
            </a:r>
            <a:r>
              <a:rPr lang="en-US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	 </a:t>
            </a:r>
            <a:r>
              <a:rPr lang="en-GB" alt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GB" alt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জ্বালানি</a:t>
            </a:r>
            <a:r>
              <a:rPr lang="en-US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খরচ</a:t>
            </a:r>
            <a:r>
              <a:rPr lang="en-US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GB" alt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হয়না</a:t>
            </a:r>
            <a:r>
              <a:rPr lang="en-GB" alt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alt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just">
              <a:buFont typeface="Wingdings"/>
              <a:buChar char="Ø"/>
              <a:tabLst>
                <a:tab pos="457200" algn="l"/>
              </a:tabLst>
            </a:pPr>
            <a:endParaRPr lang="en-US" altLang="en-US" sz="1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>
              <a:tabLst>
                <a:tab pos="457200" algn="l"/>
              </a:tabLst>
            </a:pP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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 পদ্ধতিতে 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প্রান্ত থেকে অন্য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	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প্রান্তে রে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ডি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ও, টেলিফোন, মোবাইল ফোন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	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কিংবা ইন্টারনেটে সিগন্যাল পাঠানো যায়।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122238"/>
            <a:ext cx="37338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bn-BD" sz="4400" b="1" u="sng" dirty="0" smtClean="0">
                <a:latin typeface="NikoshBAN" pitchFamily="2" charset="0"/>
                <a:cs typeface="NikoshBAN" pitchFamily="2" charset="0"/>
              </a:rPr>
              <a:t>অপটিক্যাল ফাইবার</a:t>
            </a:r>
            <a:endParaRPr kumimoji="0" lang="en-US" sz="4400" b="1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Kalpurush" pitchFamily="2" charset="0"/>
              <a:ea typeface="+mj-ea"/>
              <a:cs typeface="Kalpurush" pitchFamily="2" charset="0"/>
            </a:endParaRPr>
          </a:p>
        </p:txBody>
      </p:sp>
      <p:pic>
        <p:nvPicPr>
          <p:cNvPr id="8" name="Picture 2" descr="http://38.media.tumblr.com/tumblr_lw9v0bwyW71qbdq9so1_50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8455" y="990600"/>
            <a:ext cx="2390745" cy="3429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81000" y="838200"/>
            <a:ext cx="58674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/>
              <a:buChar char="Ø"/>
              <a:tabLst>
                <a:tab pos="571500" algn="l"/>
              </a:tabLst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অপটিক্যাল ফাইবার অত্যন্ত সরু এক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 প্লাস্টিক কাঁচের তন্তু।</a:t>
            </a:r>
            <a:endParaRPr lang="bn-BD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>
              <a:tabLst>
                <a:tab pos="571500" algn="l"/>
              </a:tabLst>
            </a:pPr>
            <a:endParaRPr lang="bn-BD" sz="1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>
              <a:buFont typeface="Wingdings"/>
              <a:buChar char="Ø"/>
              <a:tabLst>
                <a:tab pos="571500" algn="l"/>
              </a:tabLst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অপটিক্যাল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ফাইবারের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একসাথে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কয়েক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টেলিফোন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পাঠানো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>
              <a:tabLst>
                <a:tab pos="571500" algn="l"/>
              </a:tabLst>
            </a:pPr>
            <a:endParaRPr lang="bn-BD" sz="1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>
              <a:tabLst>
                <a:tab pos="571500" algn="l"/>
              </a:tabLst>
            </a:pP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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অপটিক্যাল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ফাইবারে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 	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প্রান্ত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প্রান্তে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সমুদ্রের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তলদেশ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সাবমেরিন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কেবল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4023717"/>
            <a:ext cx="83058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স্যাটেলাইট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অপটিক্যাল ফাইবার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1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স্যাটেলাই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স্থাপন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219200" y="457200"/>
            <a:ext cx="6858000" cy="2865280"/>
            <a:chOff x="1219200" y="457200"/>
            <a:chExt cx="6858000" cy="2865280"/>
          </a:xfrm>
        </p:grpSpPr>
        <p:sp>
          <p:nvSpPr>
            <p:cNvPr id="4" name="TextBox 3"/>
            <p:cNvSpPr txBox="1"/>
            <p:nvPr/>
          </p:nvSpPr>
          <p:spPr>
            <a:xfrm>
              <a:off x="1219200" y="609600"/>
              <a:ext cx="3048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6000" b="1" u="sng" dirty="0" smtClean="0">
                  <a:latin typeface="NikoshBAN" pitchFamily="2" charset="0"/>
                  <a:cs typeface="NikoshBAN" pitchFamily="2" charset="0"/>
                </a:rPr>
                <a:t>একক কাজ</a:t>
              </a:r>
              <a:endParaRPr lang="en-US" sz="6000" b="1" u="sng" dirty="0"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181600" y="457200"/>
              <a:ext cx="2895600" cy="286528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208</Words>
  <Application>Microsoft Office PowerPoint</Application>
  <PresentationFormat>On-screen Show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আজকের আলোচ্য বিষয়ঃ</vt:lpstr>
      <vt:lpstr>Slide 6</vt:lpstr>
      <vt:lpstr>স্যাটেলাইট</vt:lpstr>
      <vt:lpstr>Slide 8</vt:lpstr>
      <vt:lpstr>Slide 9</vt:lpstr>
      <vt:lpstr>Slide 10</vt:lpstr>
      <vt:lpstr>Slide 11</vt:lpstr>
      <vt:lpstr>Slide 12</vt:lpstr>
      <vt:lpstr>সবাইকে 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আকাঙ্ক্ষা আকাঙক্ষা শিক্ষাক্রম চাঁদপুর বিজ্ঞান নৌকা আমৃত্যু প্রজেক্ট রক্তাক্ত বিদগ্ধ অগ্নুৎপাত ঝঞ্ঝা আকাঙ্ক্ষা </dc:title>
  <dc:creator>my account</dc:creator>
  <cp:lastModifiedBy>my account</cp:lastModifiedBy>
  <cp:revision>142</cp:revision>
  <dcterms:created xsi:type="dcterms:W3CDTF">2006-08-16T00:00:00Z</dcterms:created>
  <dcterms:modified xsi:type="dcterms:W3CDTF">2020-03-14T03:50:25Z</dcterms:modified>
</cp:coreProperties>
</file>