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1" r:id="rId5"/>
    <p:sldId id="266" r:id="rId6"/>
    <p:sldId id="264" r:id="rId7"/>
    <p:sldId id="267" r:id="rId8"/>
    <p:sldId id="265" r:id="rId9"/>
    <p:sldId id="268" r:id="rId10"/>
    <p:sldId id="269" r:id="rId11"/>
    <p:sldId id="272" r:id="rId12"/>
    <p:sldId id="273" r:id="rId13"/>
    <p:sldId id="274" r:id="rId14"/>
    <p:sldId id="275" r:id="rId15"/>
    <p:sldId id="276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83DE-A40A-4909-9C02-FCE22F35705C}" type="datetimeFigureOut">
              <a:rPr lang="en-US" smtClean="0"/>
              <a:pPr/>
              <a:t>13-Mar-20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BD43-BDD5-4F75-947F-312327A8B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আন্তরিক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শুভেচ্ছা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2794120" cy="23475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89 0.00671 L 0.58889 0.006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৪র্থ </a:t>
            </a:r>
            <a:r>
              <a:rPr lang="en-US" dirty="0" err="1" smtClean="0"/>
              <a:t>ঘাত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নিঃসরণ</a:t>
            </a:r>
            <a:r>
              <a:rPr lang="en-US" dirty="0" smtClean="0"/>
              <a:t> </a:t>
            </a:r>
            <a:r>
              <a:rPr lang="en-US" dirty="0" err="1" smtClean="0"/>
              <a:t>ঘাত</a:t>
            </a:r>
            <a:r>
              <a:rPr lang="en-US" dirty="0" smtClean="0"/>
              <a:t>-</a:t>
            </a:r>
          </a:p>
          <a:p>
            <a:pPr lvl="1"/>
            <a:r>
              <a:rPr lang="en-US" dirty="0" err="1" smtClean="0"/>
              <a:t>পিস্টন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নিচে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endParaRPr lang="en-US" dirty="0" smtClean="0"/>
          </a:p>
          <a:p>
            <a:pPr lvl="1"/>
            <a:r>
              <a:rPr lang="en-US" dirty="0" err="1" smtClean="0"/>
              <a:t>আগম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/>
            <a:r>
              <a:rPr lang="en-US" dirty="0" err="1" smtClean="0"/>
              <a:t>নির্গম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খুলে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 smtClean="0"/>
          </a:p>
          <a:p>
            <a:pPr lvl="1"/>
            <a:r>
              <a:rPr lang="en-US" dirty="0" err="1" smtClean="0"/>
              <a:t>পোড়া</a:t>
            </a:r>
            <a:r>
              <a:rPr lang="en-US" dirty="0" smtClean="0"/>
              <a:t> </a:t>
            </a:r>
            <a:r>
              <a:rPr lang="en-US" dirty="0" err="1" smtClean="0"/>
              <a:t>জ্বালানি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</a:t>
            </a:r>
            <a:r>
              <a:rPr lang="en-US" dirty="0" err="1" smtClean="0"/>
              <a:t>সিলিন্ডারে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4stroke aa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1032" y="1600200"/>
            <a:ext cx="321293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609600"/>
            <a:ext cx="3352800" cy="1066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1676400"/>
            <a:ext cx="22098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95600" y="228600"/>
            <a:ext cx="37338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8200" y="3429000"/>
            <a:ext cx="21336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পদ্মা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81400" y="3429000"/>
            <a:ext cx="21336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যমুনা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9600" y="4648200"/>
            <a:ext cx="21336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মেঘনা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57600" y="4648200"/>
            <a:ext cx="2133600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কর্নফুলি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685800"/>
            <a:ext cx="2819400" cy="685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295400" y="2514600"/>
            <a:ext cx="624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ঘাতের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অর্ন্তদহ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marL="514350" indent="-51435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বাষ্প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জেনারেটর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1066800"/>
            <a:ext cx="3962400" cy="4172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686800" cy="70788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পেট্রোল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কার্যপ্রণালি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প্রশ্ন</a:t>
            </a:r>
            <a:r>
              <a:rPr lang="en-US" sz="7200" dirty="0" smtClean="0"/>
              <a:t> ???????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haera.co.uk/images/4-strok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3200400" cy="56345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3886200"/>
            <a:ext cx="34290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ধন্যবাদ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6019800"/>
          </a:xfrm>
        </p:spPr>
        <p:txBody>
          <a:bodyPr>
            <a:normAutofit/>
          </a:bodyPr>
          <a:lstStyle/>
          <a:p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জুয়েল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আহমদ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সহকারি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শিক্ষক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b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তথ্য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ও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যোগাযোগ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প্রযুক্তি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মোবা:০১৭১৭৪১৫৫৩৪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৯ম-১০ম </a:t>
            </a:r>
            <a:r>
              <a:rPr lang="en-US" dirty="0" err="1" smtClean="0"/>
              <a:t>শ্রেণী</a:t>
            </a:r>
            <a:endParaRPr lang="en-US" dirty="0" smtClean="0"/>
          </a:p>
          <a:p>
            <a:r>
              <a:rPr lang="en-US" dirty="0" err="1" smtClean="0"/>
              <a:t>মাধ্যমিক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endParaRPr lang="en-US" dirty="0" smtClean="0"/>
          </a:p>
          <a:p>
            <a:r>
              <a:rPr lang="en-US" dirty="0" err="1" smtClean="0"/>
              <a:t>দ্বাদশ</a:t>
            </a:r>
            <a:r>
              <a:rPr lang="en-US" dirty="0" smtClean="0"/>
              <a:t> </a:t>
            </a:r>
            <a:r>
              <a:rPr lang="en-US" dirty="0" err="1" smtClean="0"/>
              <a:t>অধ্যায়</a:t>
            </a:r>
            <a:r>
              <a:rPr lang="en-US" dirty="0" smtClean="0"/>
              <a:t> – </a:t>
            </a:r>
            <a:r>
              <a:rPr lang="en-US" dirty="0" err="1" smtClean="0"/>
              <a:t>তাপীয়</a:t>
            </a:r>
            <a:r>
              <a:rPr lang="en-US" dirty="0" smtClean="0"/>
              <a:t> </a:t>
            </a:r>
            <a:r>
              <a:rPr lang="en-US" dirty="0" err="1" smtClean="0"/>
              <a:t>যন্ত্র</a:t>
            </a:r>
            <a:r>
              <a:rPr lang="en-US" dirty="0" smtClean="0"/>
              <a:t> </a:t>
            </a:r>
          </a:p>
          <a:p>
            <a:pPr lvl="5">
              <a:buNone/>
            </a:pPr>
            <a:r>
              <a:rPr lang="en-US" sz="3600" dirty="0" err="1" smtClean="0"/>
              <a:t>পেট্রোল</a:t>
            </a:r>
            <a:r>
              <a:rPr lang="en-US" sz="3600" dirty="0" smtClean="0"/>
              <a:t> </a:t>
            </a:r>
            <a:r>
              <a:rPr lang="en-US" sz="3600" dirty="0" err="1" smtClean="0"/>
              <a:t>ইঞ্জিন</a:t>
            </a:r>
            <a:endParaRPr lang="en-US" sz="3600" dirty="0" smtClean="0"/>
          </a:p>
          <a:p>
            <a:pPr lvl="5">
              <a:buNone/>
            </a:pPr>
            <a:r>
              <a:rPr lang="en-US" sz="3600" dirty="0" err="1" smtClean="0"/>
              <a:t>সময়ঃ</a:t>
            </a:r>
            <a:r>
              <a:rPr lang="en-US" sz="3600" dirty="0" smtClean="0"/>
              <a:t> ৪০ </a:t>
            </a:r>
            <a:r>
              <a:rPr lang="en-US" sz="3600" dirty="0" err="1" smtClean="0"/>
              <a:t>মিনিট</a:t>
            </a:r>
            <a:endParaRPr lang="en-US" sz="3600" dirty="0" smtClean="0"/>
          </a:p>
          <a:p>
            <a:pPr lvl="5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–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০১. </a:t>
            </a:r>
            <a:r>
              <a:rPr lang="en-US" sz="2800" dirty="0" err="1" smtClean="0">
                <a:solidFill>
                  <a:schemeClr val="accent1"/>
                </a:solidFill>
              </a:rPr>
              <a:t>পেট্রোল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ইঞ্জিনের</a:t>
            </a:r>
            <a:r>
              <a:rPr lang="en-US" sz="2800" dirty="0" smtClean="0"/>
              <a:t> </a:t>
            </a:r>
            <a:r>
              <a:rPr lang="en-US" sz="3600" dirty="0" err="1" smtClean="0"/>
              <a:t>কার্যপ্রণালী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০২. </a:t>
            </a:r>
            <a:r>
              <a:rPr lang="en-US" sz="2800" dirty="0" err="1" smtClean="0">
                <a:solidFill>
                  <a:srgbClr val="00B0F0"/>
                </a:solidFill>
              </a:rPr>
              <a:t>পেট্রোল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ইঞ্জিনের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/>
              <a:t>প্রধান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অংশ</a:t>
            </a:r>
            <a:r>
              <a:rPr lang="en-US" sz="36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গুলি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চিনতে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০৩.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. </a:t>
            </a:r>
            <a:r>
              <a:rPr lang="en-US" sz="3600" dirty="0" err="1" smtClean="0">
                <a:solidFill>
                  <a:srgbClr val="00B0F0"/>
                </a:solidFill>
              </a:rPr>
              <a:t>পেট্রোল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ইঞ্জিনের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/>
              <a:t>ব্যবহার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জানতে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36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পেট্রোল</a:t>
            </a:r>
            <a:r>
              <a:rPr lang="en-US" dirty="0" smtClean="0"/>
              <a:t> </a:t>
            </a:r>
            <a:r>
              <a:rPr lang="en-US" dirty="0" err="1" smtClean="0"/>
              <a:t>ইঞ্জিন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বৈশিষ্ট্য</a:t>
            </a:r>
            <a:endParaRPr lang="en-US" dirty="0" smtClean="0"/>
          </a:p>
          <a:p>
            <a:pPr lvl="1"/>
            <a:r>
              <a:rPr lang="en-US" sz="3200" dirty="0" err="1" smtClean="0"/>
              <a:t>অর্ন্তদহ</a:t>
            </a:r>
            <a:r>
              <a:rPr lang="en-US" sz="3200" dirty="0" smtClean="0"/>
              <a:t> </a:t>
            </a:r>
            <a:r>
              <a:rPr lang="en-US" sz="3200" dirty="0" err="1" smtClean="0"/>
              <a:t>ইঞ্জিন</a:t>
            </a:r>
            <a:endParaRPr lang="en-US" sz="3200" dirty="0" smtClean="0"/>
          </a:p>
          <a:p>
            <a:pPr lvl="1"/>
            <a:r>
              <a:rPr lang="en-US" sz="3200" dirty="0" err="1" smtClean="0"/>
              <a:t>জ্বালানি-পেট্রোল</a:t>
            </a:r>
            <a:endParaRPr lang="en-US" sz="3200" dirty="0" smtClean="0"/>
          </a:p>
          <a:p>
            <a:pPr lvl="1"/>
            <a:r>
              <a:rPr lang="en-US" sz="3200" dirty="0" err="1" smtClean="0"/>
              <a:t>ব্যবহার</a:t>
            </a:r>
            <a:r>
              <a:rPr lang="en-US" sz="3200" dirty="0" smtClean="0"/>
              <a:t>- </a:t>
            </a:r>
            <a:r>
              <a:rPr lang="en-US" sz="3200" dirty="0" err="1" smtClean="0"/>
              <a:t>মোটর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গাড়ি</a:t>
            </a:r>
            <a:r>
              <a:rPr lang="en-US" sz="3200" dirty="0" smtClean="0"/>
              <a:t>, </a:t>
            </a:r>
            <a:r>
              <a:rPr lang="en-US" sz="3200" dirty="0" err="1" smtClean="0"/>
              <a:t>লঞ্চ</a:t>
            </a:r>
            <a:r>
              <a:rPr lang="en-US" sz="3200" dirty="0" smtClean="0"/>
              <a:t>, </a:t>
            </a:r>
            <a:r>
              <a:rPr lang="en-US" sz="3200" dirty="0" err="1" smtClean="0"/>
              <a:t>এরোপ্লেন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ইত্যাদি</a:t>
            </a:r>
            <a:r>
              <a:rPr lang="en-US" sz="3200" dirty="0" smtClean="0"/>
              <a:t> </a:t>
            </a:r>
            <a:r>
              <a:rPr lang="en-US" sz="3200" dirty="0" err="1" smtClean="0"/>
              <a:t>চালাতে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</a:t>
            </a:r>
          </a:p>
          <a:p>
            <a:endParaRPr lang="en-US" dirty="0"/>
          </a:p>
        </p:txBody>
      </p:sp>
      <p:pic>
        <p:nvPicPr>
          <p:cNvPr id="6" name="Content Placeholder 5" descr="4strok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609600"/>
            <a:ext cx="3372809" cy="56784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পেট্রোল</a:t>
            </a:r>
            <a:r>
              <a:rPr lang="en-US" dirty="0" smtClean="0"/>
              <a:t> </a:t>
            </a:r>
            <a:r>
              <a:rPr lang="en-US" dirty="0" err="1" smtClean="0"/>
              <a:t>ট্যাংক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ধাতব</a:t>
            </a:r>
            <a:r>
              <a:rPr lang="en-US" dirty="0" smtClean="0"/>
              <a:t> </a:t>
            </a:r>
            <a:r>
              <a:rPr lang="en-US" dirty="0" err="1" smtClean="0"/>
              <a:t>পাত্র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পেট্রোল</a:t>
            </a:r>
            <a:r>
              <a:rPr lang="en-US" dirty="0" smtClean="0"/>
              <a:t> </a:t>
            </a:r>
            <a:r>
              <a:rPr lang="en-US" dirty="0" err="1" smtClean="0"/>
              <a:t>আধার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তলদেশ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ধাতব</a:t>
            </a:r>
            <a:r>
              <a:rPr lang="en-US" dirty="0" smtClean="0"/>
              <a:t> </a:t>
            </a:r>
            <a:r>
              <a:rPr lang="en-US" dirty="0" err="1" smtClean="0"/>
              <a:t>নল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কারবুরেটরের</a:t>
            </a:r>
            <a:r>
              <a:rPr lang="en-US" dirty="0" smtClean="0"/>
              <a:t> </a:t>
            </a:r>
            <a:r>
              <a:rPr lang="en-US" dirty="0" err="1" smtClean="0"/>
              <a:t>সহিত</a:t>
            </a:r>
            <a:r>
              <a:rPr lang="en-US" dirty="0" smtClean="0"/>
              <a:t> </a:t>
            </a:r>
            <a:r>
              <a:rPr lang="en-US" dirty="0" err="1" smtClean="0"/>
              <a:t>যুক্ত</a:t>
            </a:r>
            <a:endParaRPr lang="en-US" dirty="0" smtClean="0"/>
          </a:p>
          <a:p>
            <a:r>
              <a:rPr lang="en-US" dirty="0" err="1" smtClean="0"/>
              <a:t>চাপ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</a:t>
            </a:r>
            <a:r>
              <a:rPr lang="en-US" dirty="0" smtClean="0"/>
              <a:t> </a:t>
            </a:r>
            <a:r>
              <a:rPr lang="en-US" dirty="0" err="1" smtClean="0"/>
              <a:t>প্রকোষ্ঠ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কারবুরেটর</a:t>
            </a:r>
            <a:r>
              <a:rPr lang="en-US" dirty="0" smtClean="0"/>
              <a:t>-</a:t>
            </a:r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পেট্রোল</a:t>
            </a:r>
            <a:r>
              <a:rPr lang="en-US" dirty="0" smtClean="0"/>
              <a:t> </a:t>
            </a:r>
            <a:r>
              <a:rPr lang="en-US" dirty="0" err="1" smtClean="0"/>
              <a:t>বাষ্পে</a:t>
            </a:r>
            <a:r>
              <a:rPr lang="en-US" dirty="0" smtClean="0"/>
              <a:t> </a:t>
            </a:r>
            <a:r>
              <a:rPr lang="en-US" dirty="0" err="1" smtClean="0"/>
              <a:t>পরিনত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অনুপাতে</a:t>
            </a:r>
            <a:r>
              <a:rPr lang="en-US" dirty="0" smtClean="0"/>
              <a:t> </a:t>
            </a:r>
            <a:r>
              <a:rPr lang="en-US" dirty="0" err="1" smtClean="0"/>
              <a:t>বাতাসের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বিস্ফোরক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 </a:t>
            </a:r>
            <a:r>
              <a:rPr lang="en-US" dirty="0" err="1" smtClean="0"/>
              <a:t>তৈয়ার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নিয়ন্ত্রিত</a:t>
            </a:r>
            <a:r>
              <a:rPr lang="en-US" dirty="0" smtClean="0"/>
              <a:t> </a:t>
            </a:r>
            <a:r>
              <a:rPr lang="en-US" dirty="0" err="1" smtClean="0"/>
              <a:t>উপায়ে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</a:t>
            </a:r>
            <a:r>
              <a:rPr lang="en-US" dirty="0" err="1" smtClean="0"/>
              <a:t>সিলিন্ডারে</a:t>
            </a:r>
            <a:r>
              <a:rPr lang="en-US" dirty="0" smtClean="0"/>
              <a:t> </a:t>
            </a:r>
            <a:r>
              <a:rPr lang="en-US" dirty="0" err="1" smtClean="0"/>
              <a:t>সরবরাহ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 smtClean="0"/>
              <a:t>দহন</a:t>
            </a:r>
            <a:r>
              <a:rPr lang="en-US" dirty="0" smtClean="0"/>
              <a:t> </a:t>
            </a:r>
            <a:r>
              <a:rPr lang="en-US" dirty="0" err="1" smtClean="0"/>
              <a:t>প্রকোষ্ঠ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বিদ্যুত</a:t>
            </a:r>
            <a:r>
              <a:rPr lang="en-US" dirty="0" smtClean="0"/>
              <a:t> </a:t>
            </a:r>
            <a:r>
              <a:rPr lang="en-US" dirty="0" err="1" smtClean="0"/>
              <a:t>স্ফুলিং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বিস্ফোরক</a:t>
            </a:r>
            <a:r>
              <a:rPr lang="en-US" dirty="0" smtClean="0"/>
              <a:t> </a:t>
            </a:r>
            <a:r>
              <a:rPr lang="en-US" dirty="0" err="1" smtClean="0"/>
              <a:t>মিশ্রণে</a:t>
            </a:r>
            <a:r>
              <a:rPr lang="en-US" dirty="0" smtClean="0"/>
              <a:t> </a:t>
            </a:r>
            <a:r>
              <a:rPr lang="en-US" dirty="0" err="1" smtClean="0"/>
              <a:t>দহন</a:t>
            </a:r>
            <a:r>
              <a:rPr lang="en-US" dirty="0" smtClean="0"/>
              <a:t> </a:t>
            </a:r>
            <a:r>
              <a:rPr lang="en-US" dirty="0" err="1" smtClean="0"/>
              <a:t>ঘটান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err="1" smtClean="0"/>
              <a:t>সিলিন্ডার</a:t>
            </a:r>
            <a:r>
              <a:rPr lang="en-US" dirty="0" smtClean="0"/>
              <a:t>-</a:t>
            </a:r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পিস্টন</a:t>
            </a:r>
            <a:r>
              <a:rPr lang="en-US" dirty="0" smtClean="0"/>
              <a:t> </a:t>
            </a:r>
            <a:r>
              <a:rPr lang="en-US" dirty="0" err="1" smtClean="0"/>
              <a:t>ধারক</a:t>
            </a:r>
            <a:r>
              <a:rPr lang="en-US" dirty="0" smtClean="0"/>
              <a:t> ও </a:t>
            </a:r>
            <a:r>
              <a:rPr lang="en-US" dirty="0" err="1" smtClean="0"/>
              <a:t>উঠা-নামা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সহায়তা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আগম</a:t>
            </a:r>
            <a:r>
              <a:rPr lang="en-US" dirty="0" smtClean="0"/>
              <a:t> ও </a:t>
            </a:r>
            <a:r>
              <a:rPr lang="en-US" dirty="0" err="1" smtClean="0"/>
              <a:t>নির্গম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বিদ্যুত</a:t>
            </a:r>
            <a:r>
              <a:rPr lang="en-US" dirty="0" smtClean="0"/>
              <a:t> </a:t>
            </a:r>
            <a:r>
              <a:rPr lang="en-US" dirty="0" err="1" smtClean="0"/>
              <a:t>স্ফুলিং</a:t>
            </a:r>
            <a:r>
              <a:rPr lang="en-US" dirty="0" smtClean="0"/>
              <a:t> </a:t>
            </a:r>
            <a:r>
              <a:rPr lang="en-US" dirty="0" err="1" smtClean="0"/>
              <a:t>তৈয়ার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স্পার্ক</a:t>
            </a:r>
            <a:r>
              <a:rPr lang="en-US" dirty="0" smtClean="0"/>
              <a:t> </a:t>
            </a:r>
            <a:r>
              <a:rPr lang="en-US" dirty="0" err="1" smtClean="0"/>
              <a:t>প্লাগ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ক্রিয়া</a:t>
            </a:r>
            <a:r>
              <a:rPr lang="en-US" dirty="0" smtClean="0"/>
              <a:t>/</a:t>
            </a:r>
            <a:r>
              <a:rPr lang="en-US" dirty="0" err="1" smtClean="0"/>
              <a:t>কার্য</a:t>
            </a:r>
            <a:r>
              <a:rPr lang="en-US" dirty="0" smtClean="0"/>
              <a:t> </a:t>
            </a:r>
            <a:r>
              <a:rPr lang="en-US" dirty="0" err="1" smtClean="0"/>
              <a:t>প্রণালী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ঘাত</a:t>
            </a:r>
            <a:r>
              <a:rPr lang="en-US" dirty="0" smtClean="0"/>
              <a:t>- </a:t>
            </a:r>
            <a:r>
              <a:rPr lang="en-US" dirty="0" err="1" smtClean="0"/>
              <a:t>পিস্টনের</a:t>
            </a:r>
            <a:r>
              <a:rPr lang="en-US" dirty="0" smtClean="0"/>
              <a:t> </a:t>
            </a:r>
            <a:r>
              <a:rPr lang="en-US" dirty="0" err="1" smtClean="0"/>
              <a:t>একবার</a:t>
            </a:r>
            <a:r>
              <a:rPr lang="en-US" dirty="0" smtClean="0"/>
              <a:t> </a:t>
            </a:r>
            <a:r>
              <a:rPr lang="en-US" dirty="0" err="1" smtClean="0"/>
              <a:t>উঠা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নামা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ঘাত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১ম </a:t>
            </a:r>
            <a:r>
              <a:rPr lang="en-US" dirty="0" err="1" smtClean="0"/>
              <a:t>ঘাত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ঘাত</a:t>
            </a:r>
            <a:r>
              <a:rPr lang="en-US" dirty="0" smtClean="0"/>
              <a:t>-</a:t>
            </a:r>
          </a:p>
          <a:p>
            <a:pPr lvl="1"/>
            <a:r>
              <a:rPr lang="en-US" dirty="0" err="1" smtClean="0"/>
              <a:t>পিস্টন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নিচে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endParaRPr lang="en-US" dirty="0" smtClean="0"/>
          </a:p>
          <a:p>
            <a:pPr lvl="1"/>
            <a:r>
              <a:rPr lang="en-US" dirty="0" err="1" smtClean="0"/>
              <a:t>আগম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খুলে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 smtClean="0"/>
          </a:p>
          <a:p>
            <a:pPr lvl="1"/>
            <a:r>
              <a:rPr lang="en-US" dirty="0" err="1" smtClean="0"/>
              <a:t>নির্গম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/>
            <a:r>
              <a:rPr lang="en-US" dirty="0" err="1" smtClean="0"/>
              <a:t>জ্বালানি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</a:t>
            </a:r>
            <a:r>
              <a:rPr lang="en-US" dirty="0" err="1" smtClean="0"/>
              <a:t>সিলিন্ডারে</a:t>
            </a:r>
            <a:r>
              <a:rPr lang="en-US" dirty="0" smtClean="0"/>
              <a:t> </a:t>
            </a:r>
            <a:r>
              <a:rPr lang="en-US" dirty="0" err="1" smtClean="0"/>
              <a:t>প্রবেশ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 descr="4-Stroke-Engine-with-airflows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57825" y="2034381"/>
            <a:ext cx="241935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8933  0.046 -0.16667  0.113 -0.172  C 0.177 -0.17867  0.237 -0.11867  0.241 -0.032  C 0.246 0.048  0.204 0.12267  0.144 0.128  C 0.089 0.132  0.037 0.08267  0.033 0.008  C 0.029 -0.06  0.064 -0.124  0.115 -0.12933  C 0.162 -0.13333  0.206 -0.092  0.209 -0.02933  C 0.212 0.02667  0.184 0.08133  0.142 0.084  C 0.104 0.088  0.068 0.056  0.065 0.00533  C 0.063 -0.04  0.084 -0.084  0.117 -0.08667  C 0.146 -0.08933  0.175 -0.06533  0.177 -0.02667  C 0.179 0.00667  0.164 0.03867  0.14 0.04133  C 0.12 0.044  0.099 0.02933  0.098 0.00267  C 0.096 -0.01867  0.104 -0.04133  0.119 -0.044  C 0.131 -0.044  0.143 -0.03867  0.145 -0.024  C 0.146 -0.01467  0.144 -0.00533  0.138 -0.00133  C 0.135 0  0.133 0  0.13 -0.00133  E" pathEditMode="relative" ptsTypes="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২য় </a:t>
            </a:r>
            <a:r>
              <a:rPr lang="en-US" dirty="0" err="1" smtClean="0"/>
              <a:t>ঘাত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সংকোচোন</a:t>
            </a:r>
            <a:r>
              <a:rPr lang="en-US" dirty="0" smtClean="0"/>
              <a:t> </a:t>
            </a:r>
            <a:r>
              <a:rPr lang="en-US" dirty="0" err="1" smtClean="0"/>
              <a:t>ঘাত</a:t>
            </a:r>
            <a:r>
              <a:rPr lang="en-US" dirty="0" smtClean="0"/>
              <a:t>-</a:t>
            </a:r>
          </a:p>
          <a:p>
            <a:pPr lvl="1"/>
            <a:r>
              <a:rPr lang="en-US" dirty="0" err="1" smtClean="0"/>
              <a:t>পিস্টন</a:t>
            </a:r>
            <a:r>
              <a:rPr lang="en-US" dirty="0" smtClean="0"/>
              <a:t> </a:t>
            </a:r>
            <a:r>
              <a:rPr lang="en-US" dirty="0" err="1" smtClean="0"/>
              <a:t>নিচে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endParaRPr lang="en-US" dirty="0" smtClean="0"/>
          </a:p>
          <a:p>
            <a:pPr lvl="1"/>
            <a:r>
              <a:rPr lang="en-US" dirty="0" err="1" smtClean="0"/>
              <a:t>আগম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/>
            <a:r>
              <a:rPr lang="en-US" dirty="0" err="1" smtClean="0"/>
              <a:t>নির্গম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/>
            <a:r>
              <a:rPr lang="en-US" dirty="0" err="1" smtClean="0"/>
              <a:t>জ্বালানি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</a:t>
            </a:r>
            <a:r>
              <a:rPr lang="en-US" dirty="0" err="1" smtClean="0"/>
              <a:t>সিলিন্ডারের</a:t>
            </a:r>
            <a:r>
              <a:rPr lang="en-US" dirty="0" smtClean="0"/>
              <a:t> </a:t>
            </a:r>
            <a:r>
              <a:rPr lang="en-US" dirty="0" err="1" smtClean="0"/>
              <a:t>দহন</a:t>
            </a:r>
            <a:r>
              <a:rPr lang="en-US" dirty="0" smtClean="0"/>
              <a:t> </a:t>
            </a:r>
            <a:r>
              <a:rPr lang="en-US" dirty="0" err="1" smtClean="0"/>
              <a:t>প্রকোষ্ঠে</a:t>
            </a:r>
            <a:r>
              <a:rPr lang="en-US" dirty="0" smtClean="0"/>
              <a:t> </a:t>
            </a:r>
            <a:r>
              <a:rPr lang="en-US" dirty="0" err="1" smtClean="0"/>
              <a:t>সংকুচিত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৩য় </a:t>
            </a:r>
            <a:r>
              <a:rPr lang="en-US" dirty="0" err="1" smtClean="0"/>
              <a:t>ঘাত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কার্যকর</a:t>
            </a:r>
            <a:r>
              <a:rPr lang="en-US" dirty="0" smtClean="0"/>
              <a:t> </a:t>
            </a:r>
            <a:r>
              <a:rPr lang="en-US" dirty="0" err="1" smtClean="0"/>
              <a:t>ঘাত</a:t>
            </a:r>
            <a:r>
              <a:rPr lang="en-US" dirty="0" smtClean="0"/>
              <a:t>-</a:t>
            </a:r>
          </a:p>
          <a:p>
            <a:pPr lvl="1"/>
            <a:r>
              <a:rPr lang="en-US" dirty="0" err="1" smtClean="0"/>
              <a:t>পিস্টন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নিচে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endParaRPr lang="en-US" dirty="0" smtClean="0"/>
          </a:p>
          <a:p>
            <a:pPr lvl="1"/>
            <a:r>
              <a:rPr lang="en-US" dirty="0" err="1" smtClean="0"/>
              <a:t>আগম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/>
            <a:r>
              <a:rPr lang="en-US" dirty="0" err="1" smtClean="0"/>
              <a:t>নির্গম</a:t>
            </a:r>
            <a:r>
              <a:rPr lang="en-US" dirty="0" smtClean="0"/>
              <a:t> </a:t>
            </a:r>
            <a:r>
              <a:rPr lang="en-US" dirty="0" err="1" smtClean="0"/>
              <a:t>ভাল্ব</a:t>
            </a:r>
            <a:r>
              <a:rPr lang="en-US" dirty="0" smtClean="0"/>
              <a:t> </a:t>
            </a:r>
            <a:r>
              <a:rPr lang="en-US" dirty="0" err="1" smtClean="0"/>
              <a:t>বন্ধ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endParaRPr lang="en-US" dirty="0" smtClean="0"/>
          </a:p>
          <a:p>
            <a:pPr lvl="1"/>
            <a:r>
              <a:rPr lang="en-US" dirty="0" err="1" smtClean="0"/>
              <a:t>জ্বালানি</a:t>
            </a:r>
            <a:r>
              <a:rPr lang="en-US" dirty="0" smtClean="0"/>
              <a:t> </a:t>
            </a:r>
            <a:r>
              <a:rPr lang="en-US" dirty="0" err="1" smtClean="0"/>
              <a:t>মিশ্রণ</a:t>
            </a:r>
            <a:r>
              <a:rPr lang="en-US" dirty="0" smtClean="0"/>
              <a:t> </a:t>
            </a:r>
            <a:r>
              <a:rPr lang="en-US" dirty="0" err="1" smtClean="0"/>
              <a:t>সিলিন্ডারের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বিস্ফোরিত</a:t>
            </a:r>
            <a:r>
              <a:rPr lang="en-US" dirty="0" smtClean="0"/>
              <a:t> ও </a:t>
            </a:r>
            <a:r>
              <a:rPr lang="en-US" dirty="0" err="1" smtClean="0"/>
              <a:t>সম্প্রসারিত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4-Stroke-Engine-with-airflows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57825" y="2034381"/>
            <a:ext cx="241935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519</TotalTime>
  <Words>315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সবাইকে আন্তরিক শুভেচ্ছা </vt:lpstr>
      <vt:lpstr>জুয়েল আহমদ সহকারি শিক্ষক  তথ্য ও যোগাযোগ প্রযুক্তি মোবা:০১৭১৭৪১৫৫৩৪ </vt:lpstr>
      <vt:lpstr>পাঠ পরিচিতি</vt:lpstr>
      <vt:lpstr>শিখন ফল</vt:lpstr>
      <vt:lpstr>পেট্রোল ইঞ্জিন </vt:lpstr>
      <vt:lpstr>প্রধান অংশ</vt:lpstr>
      <vt:lpstr>Slide 7</vt:lpstr>
      <vt:lpstr>ক্রিয়া/কার্য প্রণালী</vt:lpstr>
      <vt:lpstr>Slide 9</vt:lpstr>
      <vt:lpstr>Slide 10</vt:lpstr>
      <vt:lpstr>Slide 11</vt:lpstr>
      <vt:lpstr>Slide 12</vt:lpstr>
      <vt:lpstr>Slide 13</vt:lpstr>
      <vt:lpstr>Slide 14</vt:lpstr>
      <vt:lpstr>প্রশ্ন ???????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: VLC Media Player</dc:title>
  <dc:creator>User</dc:creator>
  <cp:lastModifiedBy>DeLL</cp:lastModifiedBy>
  <cp:revision>144</cp:revision>
  <dcterms:created xsi:type="dcterms:W3CDTF">2012-10-11T03:34:50Z</dcterms:created>
  <dcterms:modified xsi:type="dcterms:W3CDTF">2020-03-13T15:36:27Z</dcterms:modified>
</cp:coreProperties>
</file>