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3" r:id="rId6"/>
    <p:sldId id="271" r:id="rId7"/>
    <p:sldId id="265" r:id="rId8"/>
    <p:sldId id="269" r:id="rId9"/>
    <p:sldId id="272" r:id="rId10"/>
    <p:sldId id="267" r:id="rId11"/>
    <p:sldId id="27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ower-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382000" cy="4648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4267200"/>
            <a:ext cx="9144000" cy="264687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44196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7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0"/>
            <a:ext cx="8534400" cy="2057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সন্তুষ্টি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বর্ণনা কর।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7239000" y="609600"/>
            <a:ext cx="1676400" cy="6858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মিনিট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04800" y="609600"/>
            <a:ext cx="3657600" cy="1143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304800" y="2362200"/>
            <a:ext cx="8382000" cy="320040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সেবা বলতে কি বুঝ?</a:t>
            </a:r>
          </a:p>
          <a:p>
            <a:pPr algn="just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আল্লাহর  সন্তুষ্টি লাভ করা  যায় কিভাবে ?</a:t>
            </a:r>
          </a:p>
          <a:p>
            <a:pPr algn="just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 কাদেরকে শুশ্রুষা করলে আল্লাহকে পাওয়া যায়?</a:t>
            </a:r>
          </a:p>
          <a:p>
            <a:pPr algn="just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প্রকৃত পূণ্য অর্জন করা যায় কিভাবে?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5791200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Stored Data 2"/>
          <p:cNvSpPr/>
          <p:nvPr/>
        </p:nvSpPr>
        <p:spPr>
          <a:xfrm>
            <a:off x="228600" y="2590800"/>
            <a:ext cx="8915400" cy="2590800"/>
          </a:xfrm>
          <a:prstGeom prst="flowChartOnline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আল্লাহর সান্নিধ্য পেতে হলে মানুষকে ভালবাসতে হবে এ সম্পর্কে তোমার মতামত ব্যক্ত কর।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Display 3"/>
          <p:cNvSpPr/>
          <p:nvPr/>
        </p:nvSpPr>
        <p:spPr>
          <a:xfrm>
            <a:off x="6705600" y="533400"/>
            <a:ext cx="2209800" cy="1143000"/>
          </a:xfrm>
          <a:prstGeom prst="flowChartDispla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৩ মিনিট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186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81000" y="2971800"/>
            <a:ext cx="8458200" cy="3657600"/>
          </a:xfrm>
          <a:prstGeom prst="flowChartAlternateProcess">
            <a:avLst/>
          </a:prstGeom>
          <a:blipFill>
            <a:blip r:embed="rId2"/>
            <a:stretch>
              <a:fillRect/>
            </a:stretch>
          </a:blipFill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Content Placeholder 24"/>
          <p:cNvSpPr txBox="1">
            <a:spLocks noGrp="1"/>
          </p:cNvSpPr>
          <p:nvPr>
            <p:ph sz="half" idx="2"/>
          </p:nvPr>
        </p:nvSpPr>
        <p:spPr>
          <a:xfrm>
            <a:off x="0" y="0"/>
            <a:ext cx="9144000" cy="63955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বী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রানী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দেবনাথ</a:t>
            </a:r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সহশিক্ষকঃ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আউশকান্দি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র, প উ/প ও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</a:t>
            </a:r>
            <a:endParaRPr lang="en-US" sz="28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Documents and Settings\Administrator\Desktop\ch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105" y="1066800"/>
            <a:ext cx="3201295" cy="3732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88639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শ্রেণি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bn-BD" sz="9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বিষয়ঃ </a:t>
            </a:r>
            <a:r>
              <a:rPr lang="en-US" sz="6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6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7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সাধারণ পাঠঃ কবিতা</a:t>
            </a:r>
          </a:p>
          <a:p>
            <a:r>
              <a:rPr lang="bn-BD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বিশেষ পাঠঃ মানুষের সেবা</a:t>
            </a:r>
          </a:p>
          <a:p>
            <a:r>
              <a:rPr lang="bn-BD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সময়ঃ ৩৫মিনিট</a:t>
            </a:r>
          </a:p>
          <a:p>
            <a:r>
              <a:rPr lang="bn-BD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তারিখঃ ২০/০১/২০১২</a:t>
            </a:r>
          </a:p>
          <a:p>
            <a:endParaRPr lang="bn-BD" sz="6000" b="1" dirty="0" smtClean="0"/>
          </a:p>
          <a:p>
            <a:pPr algn="r"/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7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র্থী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  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81200"/>
            <a:ext cx="9144000" cy="48320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সন্তুষ্টি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মর্ম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সাদৃশ্য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400" b="1" dirty="0" smtClean="0">
                <a:solidFill>
                  <a:srgbClr val="FF0000"/>
                </a:solidFill>
              </a:rPr>
              <a:t>৪।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ন্নিধ্য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পেতে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ভালবাসতে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উক্তিটি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শ্লেষ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0" y="89916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648201" y="1676400"/>
            <a:ext cx="4495800" cy="639762"/>
          </a:xfrm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Documents and Settings\Administrator\My Documents\na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34669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istrator\My Documents\My Pictures\tra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645025" y="0"/>
            <a:ext cx="44989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None/>
            </a:pPr>
            <a:r>
              <a:rPr lang="bn-BD" sz="8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মানুষের সেবা</a:t>
            </a:r>
            <a:endParaRPr lang="en-US" sz="8000" b="1" u="sng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আবদুল কাদির </a:t>
            </a:r>
            <a:endParaRPr lang="en-US" sz="4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None/>
            </a:pPr>
            <a:r>
              <a:rPr lang="en-US" sz="8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9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71800" y="2209800"/>
            <a:ext cx="1905000" cy="1752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 rot="396681">
            <a:off x="4804957" y="2662279"/>
            <a:ext cx="1371600" cy="107725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সম্পাদক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 rot="21013591">
            <a:off x="1587472" y="2513557"/>
            <a:ext cx="1380962" cy="1452658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বিখ্যাত কাব্যগ্রন্থ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Up Arrow 8"/>
          <p:cNvSpPr/>
          <p:nvPr/>
        </p:nvSpPr>
        <p:spPr>
          <a:xfrm rot="19496726">
            <a:off x="2341682" y="1333255"/>
            <a:ext cx="1354714" cy="1137133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 rot="1673232">
            <a:off x="2256019" y="3708476"/>
            <a:ext cx="1601996" cy="146741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 কবি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Up Arrow 10"/>
          <p:cNvSpPr/>
          <p:nvPr/>
        </p:nvSpPr>
        <p:spPr>
          <a:xfrm rot="1825195">
            <a:off x="3919009" y="1165661"/>
            <a:ext cx="1444426" cy="1228602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গ্রাম  জ়েলা</a:t>
            </a:r>
            <a:r>
              <a:rPr lang="bn-BD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Up Arrow 11"/>
          <p:cNvSpPr/>
          <p:nvPr/>
        </p:nvSpPr>
        <p:spPr>
          <a:xfrm rot="9051398">
            <a:off x="4032168" y="3788438"/>
            <a:ext cx="1354062" cy="146538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9439620">
            <a:off x="4388441" y="5019007"/>
            <a:ext cx="2209392" cy="11873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১৯শে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১৯৮৪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544311">
            <a:off x="1239637" y="5060287"/>
            <a:ext cx="2397617" cy="1343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ছান্দসিক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 rot="15913347">
            <a:off x="-174846" y="2834654"/>
            <a:ext cx="2316982" cy="13217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‘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দিলরুবা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 rot="19533484">
            <a:off x="838896" y="629463"/>
            <a:ext cx="2555752" cy="10640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১লা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১৯০৬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5600700" y="2933700"/>
            <a:ext cx="21336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মাহেনও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Administrator\My Documents\My Pictures\ka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474432"/>
            <a:ext cx="1371600" cy="1183167"/>
          </a:xfrm>
          <a:prstGeom prst="rect">
            <a:avLst/>
          </a:prstGeom>
          <a:noFill/>
        </p:spPr>
      </p:pic>
      <p:sp>
        <p:nvSpPr>
          <p:cNvPr id="19" name="Oval 18"/>
          <p:cNvSpPr/>
          <p:nvPr/>
        </p:nvSpPr>
        <p:spPr>
          <a:xfrm>
            <a:off x="2971800" y="2209800"/>
            <a:ext cx="19050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3763105">
            <a:off x="4121780" y="4186387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মৃত্যু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2229865">
            <a:off x="4400296" y="336112"/>
            <a:ext cx="2274835" cy="12054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আড়াইসিদ্ধা ব্রাহ্মণবাড়িয়া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Flowchart: Preparation 20"/>
          <p:cNvSpPr/>
          <p:nvPr/>
        </p:nvSpPr>
        <p:spPr>
          <a:xfrm>
            <a:off x="6858000" y="304800"/>
            <a:ext cx="2286000" cy="1066800"/>
          </a:xfrm>
          <a:prstGeom prst="flowChartPrepara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৫ মিনিট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মানুষের সেবা কবিতায় কবি মানুষের ধর্মসাধনার ক্ষেত্রে মানবসেবার গুরুত্তের প্রতি আমাদের দৃষ্টি আকর্ষণ করেছেন। স্রষ্টার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সৃষ্টি মানুষকে উপেক্ষা ও অবজ্ঞা করে কেবল স্রষ্টার বন্দনা করলেই যে স্রষ্টাকে খুশি করা যায় , তা নয়।</a:t>
            </a:r>
          </a:p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মানুষের ধর্মসাধনায় প্রকৃত সাফল্য আসে দীনহীন মানুষের সেবার মধ্য দিয়ে । এতেই স্রষ্টা সন্তুষ্ট হন এবং মানবজীবনের সাফল্য অর্জিত হয়।</a:t>
            </a:r>
          </a:p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রোগাকাতর মানুষের পরিচর্যার মধ্য দিয়ে , নিরন্ন মানুষকে ক্ষুদার অন্ন জুগিয়ে , তৃষ্ণার্তের তৃষ্ণা মিটিয়েই মানুষ স্রষ্টার সন্তুষ্টি অর্জন করতে পারে।         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2133600"/>
            <a:ext cx="4040188" cy="4454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endParaRPr lang="bn-BD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038601" y="2209800"/>
            <a:ext cx="4648200" cy="4648200"/>
          </a:xfrm>
        </p:spPr>
        <p:txBody>
          <a:bodyPr>
            <a:normAutofit/>
          </a:bodyPr>
          <a:lstStyle/>
          <a:p>
            <a:pPr>
              <a:buNone/>
            </a:pPr>
            <a:endParaRPr lang="bn-BD" sz="5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5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5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lang="bn-BD" sz="5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381000" y="2133600"/>
            <a:ext cx="2743200" cy="76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আদম সন্তান </a:t>
            </a:r>
          </a:p>
        </p:txBody>
      </p:sp>
      <p:sp>
        <p:nvSpPr>
          <p:cNvPr id="11" name="Pentagon 10"/>
          <p:cNvSpPr/>
          <p:nvPr/>
        </p:nvSpPr>
        <p:spPr>
          <a:xfrm>
            <a:off x="381000" y="5943600"/>
            <a:ext cx="2438400" cy="76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বারি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81000" y="5029200"/>
            <a:ext cx="2514600" cy="7620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পুনরপি </a:t>
            </a:r>
            <a:endParaRPr lang="en-US" sz="4800" dirty="0"/>
          </a:p>
        </p:txBody>
      </p:sp>
      <p:sp>
        <p:nvSpPr>
          <p:cNvPr id="13" name="Pentagon 12"/>
          <p:cNvSpPr/>
          <p:nvPr/>
        </p:nvSpPr>
        <p:spPr>
          <a:xfrm>
            <a:off x="381000" y="4114800"/>
            <a:ext cx="2514600" cy="76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করতার </a:t>
            </a:r>
          </a:p>
        </p:txBody>
      </p:sp>
      <p:sp>
        <p:nvSpPr>
          <p:cNvPr id="14" name="Pentagon 13"/>
          <p:cNvSpPr/>
          <p:nvPr/>
        </p:nvSpPr>
        <p:spPr>
          <a:xfrm>
            <a:off x="381000" y="3124200"/>
            <a:ext cx="2438400" cy="7620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ছিনু</a:t>
            </a:r>
          </a:p>
        </p:txBody>
      </p:sp>
      <p:sp>
        <p:nvSpPr>
          <p:cNvPr id="18" name="Pentagon 17"/>
          <p:cNvSpPr/>
          <p:nvPr/>
        </p:nvSpPr>
        <p:spPr>
          <a:xfrm>
            <a:off x="3810000" y="2209800"/>
            <a:ext cx="4724400" cy="76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মানুষের আদি পিতা</a:t>
            </a:r>
          </a:p>
        </p:txBody>
      </p:sp>
      <p:sp>
        <p:nvSpPr>
          <p:cNvPr id="19" name="Pentagon 18"/>
          <p:cNvSpPr/>
          <p:nvPr/>
        </p:nvSpPr>
        <p:spPr>
          <a:xfrm>
            <a:off x="3810000" y="3200400"/>
            <a:ext cx="2743200" cy="7620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ছিলাম</a:t>
            </a:r>
          </a:p>
        </p:txBody>
      </p:sp>
      <p:sp>
        <p:nvSpPr>
          <p:cNvPr id="20" name="Pentagon 19"/>
          <p:cNvSpPr/>
          <p:nvPr/>
        </p:nvSpPr>
        <p:spPr>
          <a:xfrm>
            <a:off x="3810000" y="4114800"/>
            <a:ext cx="2743200" cy="76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স্রষ্টা </a:t>
            </a:r>
          </a:p>
        </p:txBody>
      </p:sp>
      <p:sp>
        <p:nvSpPr>
          <p:cNvPr id="21" name="Pentagon 20"/>
          <p:cNvSpPr/>
          <p:nvPr/>
        </p:nvSpPr>
        <p:spPr>
          <a:xfrm>
            <a:off x="3810000" y="5029200"/>
            <a:ext cx="2743200" cy="7620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আবারও</a:t>
            </a:r>
            <a:endParaRPr lang="bn-BD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3810000" y="5943600"/>
            <a:ext cx="2743200" cy="76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  </a:t>
            </a:r>
          </a:p>
        </p:txBody>
      </p:sp>
      <p:sp>
        <p:nvSpPr>
          <p:cNvPr id="23" name="Flowchart: Stored Data 22"/>
          <p:cNvSpPr/>
          <p:nvPr/>
        </p:nvSpPr>
        <p:spPr>
          <a:xfrm>
            <a:off x="0" y="228600"/>
            <a:ext cx="7086600" cy="1066800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শব্দার্থ  ও বাক্য গঠন 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Stored Data 14"/>
          <p:cNvSpPr/>
          <p:nvPr/>
        </p:nvSpPr>
        <p:spPr>
          <a:xfrm>
            <a:off x="7162800" y="304800"/>
            <a:ext cx="1981200" cy="1066800"/>
          </a:xfrm>
          <a:prstGeom prst="flowChartOnlineStorag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৯ মিনিট</a:t>
            </a:r>
            <a:r>
              <a:rPr lang="bn-BD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316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   </vt:lpstr>
      <vt:lpstr>Slide 3</vt:lpstr>
      <vt:lpstr>Slide 4</vt:lpstr>
      <vt:lpstr>Slide 5</vt:lpstr>
      <vt:lpstr>Slide 6</vt:lpstr>
      <vt:lpstr>Slide 7</vt:lpstr>
      <vt:lpstr>পাঠ বিশ্লেষণ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ABBL</cp:lastModifiedBy>
  <cp:revision>234</cp:revision>
  <dcterms:created xsi:type="dcterms:W3CDTF">2006-08-16T00:00:00Z</dcterms:created>
  <dcterms:modified xsi:type="dcterms:W3CDTF">2020-03-13T10:36:18Z</dcterms:modified>
</cp:coreProperties>
</file>