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78" r:id="rId3"/>
    <p:sldId id="283" r:id="rId4"/>
    <p:sldId id="271" r:id="rId5"/>
    <p:sldId id="279" r:id="rId6"/>
    <p:sldId id="257" r:id="rId7"/>
    <p:sldId id="272" r:id="rId8"/>
    <p:sldId id="284" r:id="rId9"/>
    <p:sldId id="264" r:id="rId10"/>
    <p:sldId id="261" r:id="rId11"/>
    <p:sldId id="273" r:id="rId12"/>
    <p:sldId id="274" r:id="rId13"/>
    <p:sldId id="267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6B2A4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809E-A9A5-4DC9-BBC4-4E3F8ADBD986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C5D11-05B8-4C52-9CDD-B589FDCE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ব্যবহার থাকবে।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C5D11-05B8-4C52-9CDD-B589FDCE95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5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C5D11-05B8-4C52-9CDD-B589FDCE95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04446"/>
            <a:ext cx="6858000" cy="38648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858000" cy="274561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9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3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9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904999" y="381000"/>
            <a:ext cx="5638801" cy="1752600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লেনদেন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Up Arrow 7"/>
          <p:cNvSpPr/>
          <p:nvPr/>
        </p:nvSpPr>
        <p:spPr>
          <a:xfrm rot="10800000">
            <a:off x="6781800" y="182880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0800000">
            <a:off x="2362200" y="1981200"/>
            <a:ext cx="838200" cy="16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32576" y="3802956"/>
            <a:ext cx="36576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মূলধন জাতীয়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46080" y="3677528"/>
            <a:ext cx="36576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মুনাফা জাতীয়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0616" y="2549856"/>
            <a:ext cx="8229600" cy="40386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9600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লেনদেনের সংজ্ঞা লিখ। </a:t>
            </a:r>
            <a:endParaRPr kumimoji="0" lang="en-US" sz="9600" b="0" i="0" u="none" strike="noStrike" kern="1200" cap="none" spc="0" normalizeH="0" baseline="0" noProof="0" dirty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1524000"/>
            <a:ext cx="321212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সময়-৫মিনিট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04800"/>
            <a:ext cx="8686800" cy="2514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যে সকল লেনদেন হতে দীর্ঘমেয়াদী (১ বছরের অধিক) সুবিধা পাওয়া যায়, যার টাকার অংক বড় এবং লেনদেন নিয়মিত হয় না, তা মূলধন জাতীয় লেনদেন।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3429000"/>
            <a:ext cx="8763000" cy="2743200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যে সকল লেনদেন হতে স্বল্পমেয়াদী  সুবিধা পাওয়া যায়, যার টাকার অংক অপেক্ষাকৃত ছোট এবং লেনদেন নিয়মিত সংগঠিত হয় (নির্দিষ্ট সময় পর পর) , তা মুনাফা জাতীয় লেনদেন।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2971800" cy="114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১।ব্যাংক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১,০০,০০০টাকা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4400" spc="-3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spc="-300" dirty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4400" spc="-300" dirty="0" err="1" smtClean="0">
                <a:latin typeface="NikoshBAN" pitchFamily="2" charset="0"/>
                <a:cs typeface="NikoshBAN" pitchFamily="2" charset="0"/>
              </a:rPr>
              <a:t>অনিয়মিত</a:t>
            </a:r>
            <a:r>
              <a:rPr lang="en-US" sz="44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-3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44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-3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-3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spc="-3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spc="-3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886200"/>
            <a:ext cx="8915399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৭টি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00201" y="395785"/>
            <a:ext cx="7315200" cy="3121711"/>
            <a:chOff x="3892180" y="979211"/>
            <a:chExt cx="9948525" cy="551686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2180" y="979211"/>
              <a:ext cx="9948525" cy="5484701"/>
            </a:xfrm>
            <a:prstGeom prst="rect">
              <a:avLst/>
            </a:prstGeom>
          </p:spPr>
        </p:pic>
        <p:sp>
          <p:nvSpPr>
            <p:cNvPr id="3" name="Rounded Rectangle 2"/>
            <p:cNvSpPr/>
            <p:nvPr/>
          </p:nvSpPr>
          <p:spPr>
            <a:xfrm>
              <a:off x="4207097" y="5531450"/>
              <a:ext cx="6578221" cy="96462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50" b="1" dirty="0" err="1"/>
                <a:t>বাড়ির</a:t>
              </a:r>
              <a:r>
                <a:rPr lang="en-US" sz="4050" b="1" dirty="0"/>
                <a:t> </a:t>
              </a:r>
              <a:r>
                <a:rPr lang="en-US" sz="4050" b="1" dirty="0" err="1"/>
                <a:t>কাজ</a:t>
              </a:r>
              <a:endParaRPr lang="en-US" sz="4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100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31" y="1919047"/>
            <a:ext cx="5965370" cy="453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143001" y="228600"/>
            <a:ext cx="6683828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25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625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625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625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2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57250"/>
            <a:ext cx="6858000" cy="5143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857250"/>
            <a:ext cx="6872288" cy="5143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ছাইফ উদ্দিন</a:t>
            </a:r>
            <a: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5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পুকুরদিয়া উচ্চবিদ্যালয়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 smtClean="0">
                <a:solidFill>
                  <a:srgbClr val="007E00"/>
                </a:solidFill>
                <a:latin typeface="NikoshBAN" pitchFamily="2" charset="0"/>
                <a:cs typeface="NikoshBAN" pitchFamily="2" charset="0"/>
              </a:rPr>
              <a:t>সদর,লক্ষ্মীপুর।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bn-BD" sz="3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০১৬৩৭০৬০৮০০</a:t>
            </a:r>
          </a:p>
          <a:p>
            <a:pPr>
              <a:defRPr/>
            </a:pP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mu2507830@gmail.com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01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200150" y="971550"/>
            <a:ext cx="6743700" cy="4686300"/>
          </a:xfrm>
          <a:prstGeom prst="round2Same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950" kern="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  -  দশম</a:t>
            </a:r>
          </a:p>
          <a:p>
            <a:pPr lvl="0" algn="ctr">
              <a:defRPr/>
            </a:pPr>
            <a:r>
              <a:rPr lang="bn-BD" sz="495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 - </a:t>
            </a:r>
            <a:r>
              <a:rPr lang="bn-IN" sz="4950" b="1" kern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 বিজ্ঞান </a:t>
            </a:r>
            <a:endParaRPr lang="en-US" sz="4950" b="1" kern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4950" kern="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950" kern="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4950" kern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৪র্থ </a:t>
            </a:r>
            <a:endParaRPr lang="bn-BD" sz="4950" kern="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4950" kern="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  -  ৫০ মিনিট </a:t>
            </a:r>
            <a:endParaRPr lang="en-US" sz="4950" kern="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4950" kern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তারিখঃ12/03/2020</a:t>
            </a:r>
            <a:endParaRPr lang="en-US" sz="4950" kern="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3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7200" y="3288320"/>
            <a:ext cx="3886200" cy="674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 কেজি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টমাটো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30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টাকা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3276600"/>
            <a:ext cx="3886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সব্জি ৪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০ টাকা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6144064"/>
            <a:ext cx="3657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৭,০০,০০০ টাকা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3000" y="6149924"/>
            <a:ext cx="3657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১,১০,০০০ টাকা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3657600" cy="2548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85800"/>
            <a:ext cx="4191000" cy="25485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3934264"/>
            <a:ext cx="4191000" cy="2085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00071"/>
            <a:ext cx="3962400" cy="1985182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98853"/>
            <a:ext cx="8382000" cy="548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C0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i="0" u="none" strike="noStrike" kern="1200" normalizeH="0" baseline="0" noProof="0" dirty="0" err="1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মূলধন</a:t>
            </a:r>
            <a:r>
              <a:rPr kumimoji="0" lang="en-US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bn-BD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/>
            </a:r>
            <a:br>
              <a:rPr kumimoji="0" lang="bn-BD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</a:br>
            <a:r>
              <a:rPr kumimoji="0" lang="en-US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ও </a:t>
            </a:r>
            <a:r>
              <a:rPr kumimoji="0" lang="bn-BD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/>
            </a:r>
            <a:br>
              <a:rPr kumimoji="0" lang="bn-BD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</a:br>
            <a:r>
              <a:rPr kumimoji="0" lang="en-US" sz="6600" i="0" u="none" strike="noStrike" kern="1200" normalizeH="0" baseline="0" noProof="0" dirty="0" err="1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মুনাফা</a:t>
            </a:r>
            <a:r>
              <a:rPr kumimoji="0" lang="en-US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6600" i="0" u="none" strike="noStrike" kern="1200" normalizeH="0" baseline="0" noProof="0" dirty="0" err="1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জাতীয়</a:t>
            </a:r>
            <a:r>
              <a:rPr kumimoji="0" lang="en-US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bn-BD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/>
            </a:r>
            <a:br>
              <a:rPr kumimoji="0" lang="bn-BD" sz="6600" i="0" u="none" strike="noStrike" kern="1200" normalizeH="0" baseline="0" noProof="0" dirty="0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</a:br>
            <a:r>
              <a:rPr kumimoji="0" lang="en-US" sz="6600" i="0" u="none" strike="noStrike" kern="1200" normalizeH="0" baseline="0" noProof="0" dirty="0" err="1" smtClean="0">
                <a:ln w="0"/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লেনদেন</a:t>
            </a:r>
            <a:endParaRPr kumimoji="0" lang="en-US" sz="6600" i="0" u="none" strike="noStrike" kern="1200" normalizeH="0" baseline="0" noProof="0" dirty="0">
              <a:ln w="0"/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1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6477000" cy="838200"/>
          </a:xfrm>
          <a:solidFill>
            <a:schemeClr val="bg2"/>
          </a:solidFill>
          <a:ln w="57150">
            <a:solidFill>
              <a:srgbClr val="00B050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w="1397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5400" b="1" dirty="0" err="1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5400" b="1" dirty="0">
              <a:ln>
                <a:solidFill>
                  <a:srgbClr val="00B0F0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7653" y="2209800"/>
            <a:ext cx="8915400" cy="2514600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</a:t>
            </a:r>
            <a:r>
              <a:rPr lang="en-US" sz="36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</a:t>
            </a:r>
            <a:r>
              <a:rPr lang="bn-BD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নের</a:t>
            </a:r>
            <a:r>
              <a:rPr lang="en-US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 বর্ণনা করতে</a:t>
            </a:r>
            <a:r>
              <a:rPr lang="en-US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</a:t>
            </a:r>
            <a:r>
              <a:rPr lang="en-US" sz="36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 নিরূপন করতে পারবে।</a:t>
            </a:r>
          </a:p>
          <a:p>
            <a:pPr algn="l"/>
            <a:endParaRPr lang="en-US" sz="36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52700" y="5638800"/>
            <a:ext cx="3505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দীর্ঘমেয়াদী সম্পদ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391401" cy="5105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102232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2616" y="5181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715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স্বল্পমেয়াদী</a:t>
            </a:r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9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95600" y="4055036"/>
            <a:ext cx="2659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পুনঃরা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বৃত্তির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530237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048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ভোগ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8260" y="3086712"/>
            <a:ext cx="8763000" cy="584775"/>
            <a:chOff x="685800" y="1905000"/>
            <a:chExt cx="7010400" cy="584775"/>
          </a:xfrm>
        </p:grpSpPr>
        <p:sp>
          <p:nvSpPr>
            <p:cNvPr id="21" name="Left Arrow 20"/>
            <p:cNvSpPr/>
            <p:nvPr/>
          </p:nvSpPr>
          <p:spPr>
            <a:xfrm rot="10800000" flipV="1">
              <a:off x="5192150" y="2057400"/>
              <a:ext cx="731519" cy="18988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85800" y="1905000"/>
              <a:ext cx="7010400" cy="584775"/>
              <a:chOff x="685800" y="1905000"/>
              <a:chExt cx="7010400" cy="58477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943600" y="1905000"/>
                <a:ext cx="1752600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স্বল্প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মেয়াদী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685800" y="1905000"/>
                <a:ext cx="2672864" cy="584775"/>
                <a:chOff x="685800" y="1905000"/>
                <a:chExt cx="2672864" cy="584775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685800" y="1905000"/>
                  <a:ext cx="1828800" cy="5847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>
                      <a:latin typeface="NikoshBAN" pitchFamily="2" charset="0"/>
                      <a:cs typeface="NikoshBAN" pitchFamily="2" charset="0"/>
                    </a:rPr>
                    <a:t>দীর্ঘ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latin typeface="NikoshBAN" pitchFamily="2" charset="0"/>
                      <a:cs typeface="NikoshBAN" pitchFamily="2" charset="0"/>
                    </a:rPr>
                    <a:t>মেয়াদী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3" name="Left Arrow 22"/>
                <p:cNvSpPr/>
                <p:nvPr/>
              </p:nvSpPr>
              <p:spPr>
                <a:xfrm flipV="1">
                  <a:off x="2570872" y="2018688"/>
                  <a:ext cx="787792" cy="228600"/>
                </a:xfrm>
                <a:prstGeom prst="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1" name="Group 30"/>
          <p:cNvGrpSpPr/>
          <p:nvPr/>
        </p:nvGrpSpPr>
        <p:grpSpPr>
          <a:xfrm>
            <a:off x="228600" y="4055036"/>
            <a:ext cx="2590800" cy="769441"/>
            <a:chOff x="228600" y="2971800"/>
            <a:chExt cx="2590800" cy="769441"/>
          </a:xfrm>
        </p:grpSpPr>
        <p:sp>
          <p:nvSpPr>
            <p:cNvPr id="16" name="TextBox 15"/>
            <p:cNvSpPr txBox="1"/>
            <p:nvPr/>
          </p:nvSpPr>
          <p:spPr>
            <a:xfrm>
              <a:off x="228600" y="2971800"/>
              <a:ext cx="1905000" cy="769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অনিয়মিত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Left Arrow 23"/>
            <p:cNvSpPr/>
            <p:nvPr/>
          </p:nvSpPr>
          <p:spPr>
            <a:xfrm flipV="1">
              <a:off x="2057400" y="3200400"/>
              <a:ext cx="762000" cy="152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38800" y="4055036"/>
            <a:ext cx="3124200" cy="769441"/>
            <a:chOff x="5410200" y="2971800"/>
            <a:chExt cx="2133600" cy="769441"/>
          </a:xfrm>
        </p:grpSpPr>
        <p:sp>
          <p:nvSpPr>
            <p:cNvPr id="17" name="TextBox 16"/>
            <p:cNvSpPr txBox="1"/>
            <p:nvPr/>
          </p:nvSpPr>
          <p:spPr>
            <a:xfrm>
              <a:off x="6248400" y="2971800"/>
              <a:ext cx="1295400" cy="769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নিয়মিত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Left Arrow 25"/>
            <p:cNvSpPr/>
            <p:nvPr/>
          </p:nvSpPr>
          <p:spPr>
            <a:xfrm rot="10800000" flipV="1">
              <a:off x="5410200" y="3124200"/>
              <a:ext cx="8382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0104" y="5226172"/>
            <a:ext cx="8404296" cy="660975"/>
            <a:chOff x="300104" y="4114800"/>
            <a:chExt cx="8404296" cy="660975"/>
          </a:xfrm>
        </p:grpSpPr>
        <p:grpSp>
          <p:nvGrpSpPr>
            <p:cNvPr id="34" name="Group 33"/>
            <p:cNvGrpSpPr/>
            <p:nvPr/>
          </p:nvGrpSpPr>
          <p:grpSpPr>
            <a:xfrm>
              <a:off x="300104" y="4114800"/>
              <a:ext cx="8404296" cy="660975"/>
              <a:chOff x="300104" y="4114800"/>
              <a:chExt cx="8404296" cy="66097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6723200" y="4114800"/>
                <a:ext cx="1981200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ছোট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অংকের</a:t>
                </a:r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300104" y="4191000"/>
                <a:ext cx="2633004" cy="584775"/>
                <a:chOff x="300104" y="4191000"/>
                <a:chExt cx="2633004" cy="584775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300104" y="4191000"/>
                  <a:ext cx="1676400" cy="584775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বড়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অংকের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5" name="Left Arrow 24"/>
                <p:cNvSpPr/>
                <p:nvPr/>
              </p:nvSpPr>
              <p:spPr>
                <a:xfrm>
                  <a:off x="2018708" y="4405533"/>
                  <a:ext cx="914400" cy="152400"/>
                </a:xfrm>
                <a:prstGeom prst="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" name="Left Arrow 26"/>
            <p:cNvSpPr/>
            <p:nvPr/>
          </p:nvSpPr>
          <p:spPr>
            <a:xfrm rot="10800000" flipV="1">
              <a:off x="5704464" y="4281268"/>
              <a:ext cx="9906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Picture 37" descr="Freez 1.jpg"/>
          <p:cNvPicPr>
            <a:picLocks noChangeAspect="1"/>
          </p:cNvPicPr>
          <p:nvPr/>
        </p:nvPicPr>
        <p:blipFill>
          <a:blip r:embed="rId2"/>
          <a:srcRect l="64304" t="63529" r="19471" b="11611"/>
          <a:stretch>
            <a:fillRect/>
          </a:stretch>
        </p:blipFill>
        <p:spPr>
          <a:xfrm>
            <a:off x="7162800" y="0"/>
            <a:ext cx="1981200" cy="2743200"/>
          </a:xfrm>
          <a:prstGeom prst="rect">
            <a:avLst/>
          </a:prstGeom>
        </p:spPr>
      </p:pic>
      <p:pic>
        <p:nvPicPr>
          <p:cNvPr id="40" name="Picture 39" descr="Freez 1.jpg"/>
          <p:cNvPicPr>
            <a:picLocks noChangeAspect="1"/>
          </p:cNvPicPr>
          <p:nvPr/>
        </p:nvPicPr>
        <p:blipFill>
          <a:blip r:embed="rId2"/>
          <a:srcRect l="792" t="5797" r="65957" b="7246"/>
          <a:stretch>
            <a:fillRect/>
          </a:stretch>
        </p:blipFill>
        <p:spPr>
          <a:xfrm>
            <a:off x="76200" y="0"/>
            <a:ext cx="2133600" cy="2895600"/>
          </a:xfrm>
          <a:prstGeom prst="rect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208</Words>
  <Application>Microsoft Office PowerPoint</Application>
  <PresentationFormat>On-screen Show (4:3)</PresentationFormat>
  <Paragraphs>45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Calibri</vt:lpstr>
      <vt:lpstr>Nikosh</vt:lpstr>
      <vt:lpstr>NikoshBAN</vt:lpstr>
      <vt:lpstr>Times New Roman</vt:lpstr>
      <vt:lpstr>Wingdings</vt:lpstr>
      <vt:lpstr>Office Theme</vt:lpstr>
      <vt:lpstr> স্বাগতম</vt:lpstr>
      <vt:lpstr>PowerPoint Presentation</vt:lpstr>
      <vt:lpstr>PowerPoint Presentation</vt:lpstr>
      <vt:lpstr>PowerPoint Presentation</vt:lpstr>
      <vt:lpstr>PowerPoint Presentation</vt:lpstr>
      <vt:lpstr>এ পাঠ শেষে শিক্ষার্থী…</vt:lpstr>
      <vt:lpstr>PowerPoint Presentation</vt:lpstr>
      <vt:lpstr>PowerPoint Presentation</vt:lpstr>
      <vt:lpstr>PowerPoint Presentation</vt:lpstr>
      <vt:lpstr>PowerPoint Presentation</vt:lpstr>
      <vt:lpstr>দলগত কাজ </vt:lpstr>
      <vt:lpstr>PowerPoint Presentation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</dc:creator>
  <cp:lastModifiedBy>User</cp:lastModifiedBy>
  <cp:revision>205</cp:revision>
  <dcterms:created xsi:type="dcterms:W3CDTF">2006-08-16T00:00:00Z</dcterms:created>
  <dcterms:modified xsi:type="dcterms:W3CDTF">2020-03-14T03:28:15Z</dcterms:modified>
</cp:coreProperties>
</file>