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5" r:id="rId2"/>
    <p:sldId id="286" r:id="rId3"/>
    <p:sldId id="258" r:id="rId4"/>
    <p:sldId id="259" r:id="rId5"/>
    <p:sldId id="288" r:id="rId6"/>
    <p:sldId id="278" r:id="rId7"/>
    <p:sldId id="282" r:id="rId8"/>
    <p:sldId id="281" r:id="rId9"/>
    <p:sldId id="283" r:id="rId10"/>
    <p:sldId id="274" r:id="rId11"/>
    <p:sldId id="272" r:id="rId12"/>
    <p:sldId id="275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EEA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74" autoAdjust="0"/>
    <p:restoredTop sz="93688" autoAdjust="0"/>
  </p:normalViewPr>
  <p:slideViewPr>
    <p:cSldViewPr snapToGrid="0">
      <p:cViewPr varScale="1">
        <p:scale>
          <a:sx n="69" d="100"/>
          <a:sy n="69" d="100"/>
        </p:scale>
        <p:origin x="3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5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7D32C-9CE2-474C-8C64-BE9AE09B090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20BA4-B827-4E65-A95A-95AFB487D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44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দুই বা  ততোধিক  অস্থির  সংযোগ স্থলকে অস্থি সন্ধি বলে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20BA4-B827-4E65-A95A-95AFB487DC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3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টেনডন ও লিগামেন্ট  এর মধ্যে ৩টি পার্থক্য লিখ ।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20BA4-B827-4E65-A95A-95AFB487DC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84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20BA4-B827-4E65-A95A-95AFB487DC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7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7C38E-1A8C-484F-A1A2-420AEA97E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C20587-B9B0-4642-B631-ABF2DCCEA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7BDDC-B42A-4B96-AE57-25790FF53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2ECC-F589-40B8-874D-D1CA67E819A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32315-F3BE-40A6-A043-B54AB1BA6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043EF-D7D9-4E9C-928A-3A57F95FF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8442-A399-465D-8FB6-E9CB1A86D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1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B9DF4-989B-426C-9FDF-687C61356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A0C47E-FDB2-4207-9717-2585011AD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2E663-8D80-4183-A115-BC1393958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2ECC-F589-40B8-874D-D1CA67E819A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BCC3C-AB5F-4DAD-9EDD-8CC3E20CC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6A0A5-4F5F-4C59-83A1-67D9486FF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8442-A399-465D-8FB6-E9CB1A86D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CDBF8C-1448-4A1B-8A33-78FCC70768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FC9144-8C7E-47C8-A24A-1AAF6DA65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FB1F3-844A-472F-B008-C33F8931F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2ECC-F589-40B8-874D-D1CA67E819A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32751-3FFD-497A-BDF2-CD9545626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D90E9-5D5E-443C-93CF-6A52B82F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8442-A399-465D-8FB6-E9CB1A86D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2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6AE9-3F02-49CC-AB58-EE4C019D9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F3385-483B-4D0B-9D02-81BE9CB21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79E33-D8AC-46E7-A67A-EFD39C3F2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2ECC-F589-40B8-874D-D1CA67E819A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DA10D-825B-49B5-B24B-16BCF79B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B1AF3-5830-4483-A8F6-B5E08827A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8442-A399-465D-8FB6-E9CB1A86D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5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CC9ED-C638-4501-9DF2-50F76D025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CE002-E1C6-45F7-8163-E693DB1C5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DD34C-3E0F-4B20-82AD-9181AC835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2ECC-F589-40B8-874D-D1CA67E819A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8528E-5BC7-4941-8720-50913E53C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5559C-68AB-4D63-B781-DA9BC2DE9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8442-A399-465D-8FB6-E9CB1A86D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0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7052B-5A0D-4DAC-955C-7B24643E7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43024-C494-46E0-A24F-37CDC0550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5ADFD-DEFE-4A70-AA23-4B35BE508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F6D21-B840-45E7-8581-BFA5578B9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2ECC-F589-40B8-874D-D1CA67E819A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5CB06-F268-43D1-927F-A9DBECEDE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E9ABD-C7EC-4424-B2D7-0E7F6520E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8442-A399-465D-8FB6-E9CB1A86D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2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16934-14EF-475D-B627-86EC36131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B741B-D241-402A-B1AC-5E37829F3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21DA5-CA68-40E3-B42A-222A86F43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226FBD-9521-45D0-BA90-F4B7EC42ED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99CA5B-F92F-45F0-A059-4026DFF92A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D107F3-5A41-452B-953F-81B165C96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2ECC-F589-40B8-874D-D1CA67E819A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858EB6-4B93-4DEE-924E-8EED7426A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8C81DE-F5F1-4C7A-8B6D-95C719C65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8442-A399-465D-8FB6-E9CB1A86D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4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CF8FC-0C26-4639-942D-5F50C1957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82222-8825-443E-9DC2-B269ABACB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2ECC-F589-40B8-874D-D1CA67E819A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24AF89-8F36-4135-961B-D1DE0491C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CD7F4E-AA54-433D-B202-62E37F3EC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8442-A399-465D-8FB6-E9CB1A86D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A5C6CA-38CF-4AD2-AA6F-748B70AF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2ECC-F589-40B8-874D-D1CA67E819A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637AAC-C351-4BA8-8940-78867FAF7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4774B-FE76-4226-B11E-1B2AC23F0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8442-A399-465D-8FB6-E9CB1A86D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6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3C5AD-ECE8-4C04-84ED-E699620AA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DCA4A-AA79-42DE-9112-9455EAFBC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8DCE8-6B2A-4BBF-A539-300D29A93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1AADE-A9A6-437B-BAF6-66175F0E3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2ECC-F589-40B8-874D-D1CA67E819A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0F763-D22C-4368-AA6F-1482E7C2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AE80C4-6484-44C1-9183-A2CE1E83B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8442-A399-465D-8FB6-E9CB1A86D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3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06E0B-363C-4BF3-BDF8-27986A9A9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00482E-0C41-458C-902E-C26AED83AE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8464F-42DE-43C3-A1E2-8E51345DA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24CF1-DA02-4D4E-B9CA-B26BF1C64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2ECC-F589-40B8-874D-D1CA67E819A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F822A-E0AB-4F43-8350-DD5A9D61D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0BDB2-3064-4056-84B3-C2786341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8442-A399-465D-8FB6-E9CB1A86D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6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bg1"/>
            </a:gs>
            <a:gs pos="100000">
              <a:schemeClr val="bg1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CDE525-6E61-4CED-8671-DB04DBE8E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2E5613-E40C-4A50-9F08-F4BB2E910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10EB8-0530-4F04-B0B8-50FCD90B7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92ECC-F589-40B8-874D-D1CA67E819A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1CDB4-A9DE-4571-9E5F-1D9F729E24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F455A-16F9-4F25-9A63-CD23867A0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88442-A399-465D-8FB6-E9CB1A86D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0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F831543-DD47-405B-B938-3148C6DB5309}"/>
              </a:ext>
            </a:extLst>
          </p:cNvPr>
          <p:cNvSpPr/>
          <p:nvPr/>
        </p:nvSpPr>
        <p:spPr>
          <a:xfrm>
            <a:off x="3545305" y="4862163"/>
            <a:ext cx="5101389" cy="2213810"/>
          </a:xfrm>
          <a:prstGeom prst="ellipse">
            <a:avLst/>
          </a:prstGeom>
          <a:gradFill flip="none" rotWithShape="1">
            <a:gsLst>
              <a:gs pos="72000">
                <a:schemeClr val="bg1">
                  <a:lumMod val="75000"/>
                </a:schemeClr>
              </a:gs>
              <a:gs pos="37000">
                <a:schemeClr val="bg1">
                  <a:lumMod val="50000"/>
                </a:schemeClr>
              </a:gs>
              <a:gs pos="97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isometricOffAxis2Top">
              <a:rot lat="19642065" lon="4597473" rev="17033465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3A1D590-2D3A-42E9-9BF0-F8A069E2B2B8}"/>
              </a:ext>
            </a:extLst>
          </p:cNvPr>
          <p:cNvSpPr/>
          <p:nvPr/>
        </p:nvSpPr>
        <p:spPr>
          <a:xfrm>
            <a:off x="2326106" y="-118510"/>
            <a:ext cx="7844588" cy="2796238"/>
          </a:xfrm>
          <a:custGeom>
            <a:avLst/>
            <a:gdLst>
              <a:gd name="connsiteX0" fmla="*/ 2196627 w 7844588"/>
              <a:gd name="connsiteY0" fmla="*/ 1462827 h 2796238"/>
              <a:gd name="connsiteX1" fmla="*/ 2191049 w 7844588"/>
              <a:gd name="connsiteY1" fmla="*/ 1599254 h 2796238"/>
              <a:gd name="connsiteX2" fmla="*/ 2138547 w 7844588"/>
              <a:gd name="connsiteY2" fmla="*/ 1570188 h 2796238"/>
              <a:gd name="connsiteX3" fmla="*/ 2076107 w 7844588"/>
              <a:gd name="connsiteY3" fmla="*/ 1567870 h 2796238"/>
              <a:gd name="connsiteX4" fmla="*/ 2078219 w 7844588"/>
              <a:gd name="connsiteY4" fmla="*/ 1567762 h 2796238"/>
              <a:gd name="connsiteX5" fmla="*/ 2050114 w 7844588"/>
              <a:gd name="connsiteY5" fmla="*/ 1550531 h 2796238"/>
              <a:gd name="connsiteX6" fmla="*/ 2039181 w 7844588"/>
              <a:gd name="connsiteY6" fmla="*/ 1560097 h 2796238"/>
              <a:gd name="connsiteX7" fmla="*/ 1926113 w 7844588"/>
              <a:gd name="connsiteY7" fmla="*/ 1533728 h 2796238"/>
              <a:gd name="connsiteX8" fmla="*/ 2196627 w 7844588"/>
              <a:gd name="connsiteY8" fmla="*/ 1462827 h 2796238"/>
              <a:gd name="connsiteX9" fmla="*/ 1647895 w 7844588"/>
              <a:gd name="connsiteY9" fmla="*/ 1411488 h 2796238"/>
              <a:gd name="connsiteX10" fmla="*/ 1647914 w 7844588"/>
              <a:gd name="connsiteY10" fmla="*/ 1412300 h 2796238"/>
              <a:gd name="connsiteX11" fmla="*/ 1647881 w 7844588"/>
              <a:gd name="connsiteY11" fmla="*/ 1412310 h 2796238"/>
              <a:gd name="connsiteX12" fmla="*/ 1647895 w 7844588"/>
              <a:gd name="connsiteY12" fmla="*/ 1411488 h 2796238"/>
              <a:gd name="connsiteX13" fmla="*/ 4890060 w 7844588"/>
              <a:gd name="connsiteY13" fmla="*/ 1367938 h 2796238"/>
              <a:gd name="connsiteX14" fmla="*/ 4892060 w 7844588"/>
              <a:gd name="connsiteY14" fmla="*/ 1370127 h 2796238"/>
              <a:gd name="connsiteX15" fmla="*/ 4891341 w 7844588"/>
              <a:gd name="connsiteY15" fmla="*/ 1370134 h 2796238"/>
              <a:gd name="connsiteX16" fmla="*/ 4890060 w 7844588"/>
              <a:gd name="connsiteY16" fmla="*/ 1367938 h 2796238"/>
              <a:gd name="connsiteX17" fmla="*/ 2188205 w 7844588"/>
              <a:gd name="connsiteY17" fmla="*/ 1280967 h 2796238"/>
              <a:gd name="connsiteX18" fmla="*/ 2209050 w 7844588"/>
              <a:gd name="connsiteY18" fmla="*/ 1289773 h 2796238"/>
              <a:gd name="connsiteX19" fmla="*/ 2224859 w 7844588"/>
              <a:gd name="connsiteY19" fmla="*/ 1297444 h 2796238"/>
              <a:gd name="connsiteX20" fmla="*/ 2235641 w 7844588"/>
              <a:gd name="connsiteY20" fmla="*/ 1317871 h 2796238"/>
              <a:gd name="connsiteX21" fmla="*/ 2235360 w 7844588"/>
              <a:gd name="connsiteY21" fmla="*/ 1325392 h 2796238"/>
              <a:gd name="connsiteX22" fmla="*/ 2222367 w 7844588"/>
              <a:gd name="connsiteY22" fmla="*/ 1343806 h 2796238"/>
              <a:gd name="connsiteX23" fmla="*/ 2190671 w 7844588"/>
              <a:gd name="connsiteY23" fmla="*/ 1358825 h 2796238"/>
              <a:gd name="connsiteX24" fmla="*/ 2148841 w 7844588"/>
              <a:gd name="connsiteY24" fmla="*/ 1369558 h 2796238"/>
              <a:gd name="connsiteX25" fmla="*/ 2105389 w 7844588"/>
              <a:gd name="connsiteY25" fmla="*/ 1374874 h 2796238"/>
              <a:gd name="connsiteX26" fmla="*/ 2035641 w 7844588"/>
              <a:gd name="connsiteY26" fmla="*/ 1370220 h 2796238"/>
              <a:gd name="connsiteX27" fmla="*/ 1963699 w 7844588"/>
              <a:gd name="connsiteY27" fmla="*/ 1351657 h 2796238"/>
              <a:gd name="connsiteX28" fmla="*/ 1908264 w 7844588"/>
              <a:gd name="connsiteY28" fmla="*/ 1325685 h 2796238"/>
              <a:gd name="connsiteX29" fmla="*/ 1887746 w 7844588"/>
              <a:gd name="connsiteY29" fmla="*/ 1299475 h 2796238"/>
              <a:gd name="connsiteX30" fmla="*/ 1888310 w 7844588"/>
              <a:gd name="connsiteY30" fmla="*/ 1295253 h 2796238"/>
              <a:gd name="connsiteX31" fmla="*/ 1880972 w 7844588"/>
              <a:gd name="connsiteY31" fmla="*/ 1294760 h 2796238"/>
              <a:gd name="connsiteX32" fmla="*/ 2188205 w 7844588"/>
              <a:gd name="connsiteY32" fmla="*/ 1280967 h 2796238"/>
              <a:gd name="connsiteX33" fmla="*/ 5999155 w 7844588"/>
              <a:gd name="connsiteY33" fmla="*/ 1217973 h 2796238"/>
              <a:gd name="connsiteX34" fmla="*/ 6113093 w 7844588"/>
              <a:gd name="connsiteY34" fmla="*/ 1220407 h 2796238"/>
              <a:gd name="connsiteX35" fmla="*/ 6067920 w 7844588"/>
              <a:gd name="connsiteY35" fmla="*/ 1474267 h 2796238"/>
              <a:gd name="connsiteX36" fmla="*/ 6045990 w 7844588"/>
              <a:gd name="connsiteY36" fmla="*/ 1438464 h 2796238"/>
              <a:gd name="connsiteX37" fmla="*/ 5957425 w 7844588"/>
              <a:gd name="connsiteY37" fmla="*/ 1401501 h 2796238"/>
              <a:gd name="connsiteX38" fmla="*/ 5968647 w 7844588"/>
              <a:gd name="connsiteY38" fmla="*/ 1374137 h 2796238"/>
              <a:gd name="connsiteX39" fmla="*/ 5948350 w 7844588"/>
              <a:gd name="connsiteY39" fmla="*/ 1315320 h 2796238"/>
              <a:gd name="connsiteX40" fmla="*/ 5872648 w 7844588"/>
              <a:gd name="connsiteY40" fmla="*/ 1268610 h 2796238"/>
              <a:gd name="connsiteX41" fmla="*/ 5752608 w 7844588"/>
              <a:gd name="connsiteY41" fmla="*/ 1234429 h 2796238"/>
              <a:gd name="connsiteX42" fmla="*/ 5682892 w 7844588"/>
              <a:gd name="connsiteY42" fmla="*/ 1225785 h 2796238"/>
              <a:gd name="connsiteX43" fmla="*/ 5657213 w 7844588"/>
              <a:gd name="connsiteY43" fmla="*/ 1225497 h 2796238"/>
              <a:gd name="connsiteX44" fmla="*/ 5999155 w 7844588"/>
              <a:gd name="connsiteY44" fmla="*/ 1217973 h 2796238"/>
              <a:gd name="connsiteX45" fmla="*/ 2672622 w 7844588"/>
              <a:gd name="connsiteY45" fmla="*/ 1107286 h 2796238"/>
              <a:gd name="connsiteX46" fmla="*/ 2667343 w 7844588"/>
              <a:gd name="connsiteY46" fmla="*/ 1207638 h 2796238"/>
              <a:gd name="connsiteX47" fmla="*/ 2647729 w 7844588"/>
              <a:gd name="connsiteY47" fmla="*/ 1202874 h 2796238"/>
              <a:gd name="connsiteX48" fmla="*/ 2606469 w 7844588"/>
              <a:gd name="connsiteY48" fmla="*/ 1193680 h 2796238"/>
              <a:gd name="connsiteX49" fmla="*/ 2429428 w 7844588"/>
              <a:gd name="connsiteY49" fmla="*/ 1207200 h 2796238"/>
              <a:gd name="connsiteX50" fmla="*/ 2386030 w 7844588"/>
              <a:gd name="connsiteY50" fmla="*/ 1210455 h 2796238"/>
              <a:gd name="connsiteX51" fmla="*/ 1483931 w 7844588"/>
              <a:gd name="connsiteY51" fmla="*/ 1230986 h 2796238"/>
              <a:gd name="connsiteX52" fmla="*/ 1203158 w 7844588"/>
              <a:gd name="connsiteY52" fmla="*/ 1201556 h 2796238"/>
              <a:gd name="connsiteX53" fmla="*/ 1203158 w 7844588"/>
              <a:gd name="connsiteY53" fmla="*/ 1211957 h 2796238"/>
              <a:gd name="connsiteX54" fmla="*/ 1268100 w 7844588"/>
              <a:gd name="connsiteY54" fmla="*/ 1267978 h 2796238"/>
              <a:gd name="connsiteX55" fmla="*/ 1673285 w 7844588"/>
              <a:gd name="connsiteY55" fmla="*/ 1295658 h 2796238"/>
              <a:gd name="connsiteX56" fmla="*/ 1611862 w 7844588"/>
              <a:gd name="connsiteY56" fmla="*/ 1314550 h 2796238"/>
              <a:gd name="connsiteX57" fmla="*/ 1563518 w 7844588"/>
              <a:gd name="connsiteY57" fmla="*/ 1343877 h 2796238"/>
              <a:gd name="connsiteX58" fmla="*/ 1523224 w 7844588"/>
              <a:gd name="connsiteY58" fmla="*/ 1368018 h 2796238"/>
              <a:gd name="connsiteX59" fmla="*/ 1487574 w 7844588"/>
              <a:gd name="connsiteY59" fmla="*/ 1375871 h 2796238"/>
              <a:gd name="connsiteX60" fmla="*/ 1461376 w 7844588"/>
              <a:gd name="connsiteY60" fmla="*/ 1364247 h 2796238"/>
              <a:gd name="connsiteX61" fmla="*/ 1417708 w 7844588"/>
              <a:gd name="connsiteY61" fmla="*/ 1333440 h 2796238"/>
              <a:gd name="connsiteX62" fmla="*/ 1306075 w 7844588"/>
              <a:gd name="connsiteY62" fmla="*/ 1341271 h 2796238"/>
              <a:gd name="connsiteX63" fmla="*/ 1445517 w 7844588"/>
              <a:gd name="connsiteY63" fmla="*/ 1430504 h 2796238"/>
              <a:gd name="connsiteX64" fmla="*/ 1556464 w 7844588"/>
              <a:gd name="connsiteY64" fmla="*/ 1455867 h 2796238"/>
              <a:gd name="connsiteX65" fmla="*/ 1629110 w 7844588"/>
              <a:gd name="connsiteY65" fmla="*/ 1443795 h 2796238"/>
              <a:gd name="connsiteX66" fmla="*/ 1648298 w 7844588"/>
              <a:gd name="connsiteY66" fmla="*/ 1428775 h 2796238"/>
              <a:gd name="connsiteX67" fmla="*/ 1647914 w 7844588"/>
              <a:gd name="connsiteY67" fmla="*/ 1412300 h 2796238"/>
              <a:gd name="connsiteX68" fmla="*/ 1700834 w 7844588"/>
              <a:gd name="connsiteY68" fmla="*/ 1396320 h 2796238"/>
              <a:gd name="connsiteX69" fmla="*/ 1737161 w 7844588"/>
              <a:gd name="connsiteY69" fmla="*/ 1379002 h 2796238"/>
              <a:gd name="connsiteX70" fmla="*/ 1775216 w 7844588"/>
              <a:gd name="connsiteY70" fmla="*/ 1345209 h 2796238"/>
              <a:gd name="connsiteX71" fmla="*/ 1804356 w 7844588"/>
              <a:gd name="connsiteY71" fmla="*/ 1375313 h 2796238"/>
              <a:gd name="connsiteX72" fmla="*/ 1870069 w 7844588"/>
              <a:gd name="connsiteY72" fmla="*/ 1409401 h 2796238"/>
              <a:gd name="connsiteX73" fmla="*/ 1951030 w 7844588"/>
              <a:gd name="connsiteY73" fmla="*/ 1437037 h 2796238"/>
              <a:gd name="connsiteX74" fmla="*/ 2028752 w 7844588"/>
              <a:gd name="connsiteY74" fmla="*/ 1448161 h 2796238"/>
              <a:gd name="connsiteX75" fmla="*/ 1684032 w 7844588"/>
              <a:gd name="connsiteY75" fmla="*/ 1529244 h 2796238"/>
              <a:gd name="connsiteX76" fmla="*/ 1819324 w 7844588"/>
              <a:gd name="connsiteY76" fmla="*/ 1596502 h 2796238"/>
              <a:gd name="connsiteX77" fmla="*/ 1834170 w 7844588"/>
              <a:gd name="connsiteY77" fmla="*/ 1593806 h 2796238"/>
              <a:gd name="connsiteX78" fmla="*/ 1860812 w 7844588"/>
              <a:gd name="connsiteY78" fmla="*/ 1593747 h 2796238"/>
              <a:gd name="connsiteX79" fmla="*/ 1886263 w 7844588"/>
              <a:gd name="connsiteY79" fmla="*/ 1593453 h 2796238"/>
              <a:gd name="connsiteX80" fmla="*/ 1912495 w 7844588"/>
              <a:gd name="connsiteY80" fmla="*/ 1594681 h 2796238"/>
              <a:gd name="connsiteX81" fmla="*/ 1936992 w 7844588"/>
              <a:gd name="connsiteY81" fmla="*/ 1597103 h 2796238"/>
              <a:gd name="connsiteX82" fmla="*/ 1970616 w 7844588"/>
              <a:gd name="connsiteY82" fmla="*/ 1601293 h 2796238"/>
              <a:gd name="connsiteX83" fmla="*/ 2015358 w 7844588"/>
              <a:gd name="connsiteY83" fmla="*/ 1607193 h 2796238"/>
              <a:gd name="connsiteX84" fmla="*/ 2056881 w 7844588"/>
              <a:gd name="connsiteY84" fmla="*/ 1615791 h 2796238"/>
              <a:gd name="connsiteX85" fmla="*/ 2069211 w 7844588"/>
              <a:gd name="connsiteY85" fmla="*/ 1618230 h 2796238"/>
              <a:gd name="connsiteX86" fmla="*/ 2101695 w 7844588"/>
              <a:gd name="connsiteY86" fmla="*/ 1627119 h 2796238"/>
              <a:gd name="connsiteX87" fmla="*/ 2107651 w 7844588"/>
              <a:gd name="connsiteY87" fmla="*/ 1630813 h 2796238"/>
              <a:gd name="connsiteX88" fmla="*/ 2123357 w 7844588"/>
              <a:gd name="connsiteY88" fmla="*/ 1634385 h 2796238"/>
              <a:gd name="connsiteX89" fmla="*/ 2241460 w 7844588"/>
              <a:gd name="connsiteY89" fmla="*/ 1660927 h 2796238"/>
              <a:gd name="connsiteX90" fmla="*/ 2233291 w 7844588"/>
              <a:gd name="connsiteY90" fmla="*/ 1676390 h 2796238"/>
              <a:gd name="connsiteX91" fmla="*/ 2236542 w 7844588"/>
              <a:gd name="connsiteY91" fmla="*/ 1677488 h 2796238"/>
              <a:gd name="connsiteX92" fmla="*/ 2237348 w 7844588"/>
              <a:gd name="connsiteY92" fmla="*/ 1678177 h 2796238"/>
              <a:gd name="connsiteX93" fmla="*/ 2247627 w 7844588"/>
              <a:gd name="connsiteY93" fmla="*/ 1689316 h 2796238"/>
              <a:gd name="connsiteX94" fmla="*/ 2340244 w 7844588"/>
              <a:gd name="connsiteY94" fmla="*/ 1699056 h 2796238"/>
              <a:gd name="connsiteX95" fmla="*/ 2355720 w 7844588"/>
              <a:gd name="connsiteY95" fmla="*/ 1381795 h 2796238"/>
              <a:gd name="connsiteX96" fmla="*/ 2355440 w 7844588"/>
              <a:gd name="connsiteY96" fmla="*/ 1388496 h 2796238"/>
              <a:gd name="connsiteX97" fmla="*/ 2357848 w 7844588"/>
              <a:gd name="connsiteY97" fmla="*/ 1382236 h 2796238"/>
              <a:gd name="connsiteX98" fmla="*/ 2363502 w 7844588"/>
              <a:gd name="connsiteY98" fmla="*/ 1376188 h 2796238"/>
              <a:gd name="connsiteX99" fmla="*/ 2382605 w 7844588"/>
              <a:gd name="connsiteY99" fmla="*/ 1355359 h 2796238"/>
              <a:gd name="connsiteX100" fmla="*/ 2363947 w 7844588"/>
              <a:gd name="connsiteY100" fmla="*/ 1352840 h 2796238"/>
              <a:gd name="connsiteX101" fmla="*/ 2385257 w 7844588"/>
              <a:gd name="connsiteY101" fmla="*/ 1343551 h 2796238"/>
              <a:gd name="connsiteX102" fmla="*/ 2391586 w 7844588"/>
              <a:gd name="connsiteY102" fmla="*/ 1339236 h 2796238"/>
              <a:gd name="connsiteX103" fmla="*/ 2394662 w 7844588"/>
              <a:gd name="connsiteY103" fmla="*/ 1324718 h 2796238"/>
              <a:gd name="connsiteX104" fmla="*/ 2380334 w 7844588"/>
              <a:gd name="connsiteY104" fmla="*/ 1289220 h 2796238"/>
              <a:gd name="connsiteX105" fmla="*/ 2344141 w 7844588"/>
              <a:gd name="connsiteY105" fmla="*/ 1270370 h 2796238"/>
              <a:gd name="connsiteX106" fmla="*/ 2474887 w 7844588"/>
              <a:gd name="connsiteY106" fmla="*/ 1260580 h 2796238"/>
              <a:gd name="connsiteX107" fmla="*/ 2526326 w 7844588"/>
              <a:gd name="connsiteY107" fmla="*/ 1256639 h 2796238"/>
              <a:gd name="connsiteX108" fmla="*/ 2574091 w 7844588"/>
              <a:gd name="connsiteY108" fmla="*/ 1252981 h 2796238"/>
              <a:gd name="connsiteX109" fmla="*/ 2595581 w 7844588"/>
              <a:gd name="connsiteY109" fmla="*/ 1259622 h 2796238"/>
              <a:gd name="connsiteX110" fmla="*/ 2626728 w 7844588"/>
              <a:gd name="connsiteY110" fmla="*/ 1274146 h 2796238"/>
              <a:gd name="connsiteX111" fmla="*/ 2652573 w 7844588"/>
              <a:gd name="connsiteY111" fmla="*/ 1290826 h 2796238"/>
              <a:gd name="connsiteX112" fmla="*/ 2662340 w 7844588"/>
              <a:gd name="connsiteY112" fmla="*/ 1302740 h 2796238"/>
              <a:gd name="connsiteX113" fmla="*/ 2644822 w 7844588"/>
              <a:gd name="connsiteY113" fmla="*/ 1635760 h 2796238"/>
              <a:gd name="connsiteX114" fmla="*/ 2795741 w 7844588"/>
              <a:gd name="connsiteY114" fmla="*/ 1669495 h 2796238"/>
              <a:gd name="connsiteX115" fmla="*/ 2821033 w 7844588"/>
              <a:gd name="connsiteY115" fmla="*/ 1235189 h 2796238"/>
              <a:gd name="connsiteX116" fmla="*/ 3059128 w 7844588"/>
              <a:gd name="connsiteY116" fmla="*/ 1222466 h 2796238"/>
              <a:gd name="connsiteX117" fmla="*/ 2969975 w 7844588"/>
              <a:gd name="connsiteY117" fmla="*/ 1169652 h 2796238"/>
              <a:gd name="connsiteX118" fmla="*/ 2816320 w 7844588"/>
              <a:gd name="connsiteY118" fmla="*/ 1178657 h 2796238"/>
              <a:gd name="connsiteX119" fmla="*/ 2811042 w 7844588"/>
              <a:gd name="connsiteY119" fmla="*/ 1171885 h 2796238"/>
              <a:gd name="connsiteX120" fmla="*/ 2778658 w 7844588"/>
              <a:gd name="connsiteY120" fmla="*/ 1135470 h 2796238"/>
              <a:gd name="connsiteX121" fmla="*/ 2672622 w 7844588"/>
              <a:gd name="connsiteY121" fmla="*/ 1107286 h 2796238"/>
              <a:gd name="connsiteX122" fmla="*/ 3762531 w 7844588"/>
              <a:gd name="connsiteY122" fmla="*/ 1106786 h 2796238"/>
              <a:gd name="connsiteX123" fmla="*/ 3746107 w 7844588"/>
              <a:gd name="connsiteY123" fmla="*/ 1286139 h 2796238"/>
              <a:gd name="connsiteX124" fmla="*/ 3724617 w 7844588"/>
              <a:gd name="connsiteY124" fmla="*/ 1264391 h 2796238"/>
              <a:gd name="connsiteX125" fmla="*/ 3647583 w 7844588"/>
              <a:gd name="connsiteY125" fmla="*/ 1219892 h 2796238"/>
              <a:gd name="connsiteX126" fmla="*/ 3550796 w 7844588"/>
              <a:gd name="connsiteY126" fmla="*/ 1185974 h 2796238"/>
              <a:gd name="connsiteX127" fmla="*/ 3449024 w 7844588"/>
              <a:gd name="connsiteY127" fmla="*/ 1177856 h 2796238"/>
              <a:gd name="connsiteX128" fmla="*/ 3449712 w 7844588"/>
              <a:gd name="connsiteY128" fmla="*/ 1169394 h 2796238"/>
              <a:gd name="connsiteX129" fmla="*/ 3412926 w 7844588"/>
              <a:gd name="connsiteY129" fmla="*/ 1168274 h 2796238"/>
              <a:gd name="connsiteX130" fmla="*/ 3359900 w 7844588"/>
              <a:gd name="connsiteY130" fmla="*/ 1168976 h 2796238"/>
              <a:gd name="connsiteX131" fmla="*/ 3279998 w 7844588"/>
              <a:gd name="connsiteY131" fmla="*/ 1175984 h 2796238"/>
              <a:gd name="connsiteX132" fmla="*/ 3186622 w 7844588"/>
              <a:gd name="connsiteY132" fmla="*/ 1194740 h 2796238"/>
              <a:gd name="connsiteX133" fmla="*/ 3091137 w 7844588"/>
              <a:gd name="connsiteY133" fmla="*/ 1239455 h 2796238"/>
              <a:gd name="connsiteX134" fmla="*/ 3051337 w 7844588"/>
              <a:gd name="connsiteY134" fmla="*/ 1262585 h 2796238"/>
              <a:gd name="connsiteX135" fmla="*/ 3036603 w 7844588"/>
              <a:gd name="connsiteY135" fmla="*/ 1292397 h 2796238"/>
              <a:gd name="connsiteX136" fmla="*/ 3041124 w 7844588"/>
              <a:gd name="connsiteY136" fmla="*/ 1313210 h 2796238"/>
              <a:gd name="connsiteX137" fmla="*/ 3062884 w 7844588"/>
              <a:gd name="connsiteY137" fmla="*/ 1334152 h 2796238"/>
              <a:gd name="connsiteX138" fmla="*/ 3108873 w 7844588"/>
              <a:gd name="connsiteY138" fmla="*/ 1349568 h 2796238"/>
              <a:gd name="connsiteX139" fmla="*/ 3187095 w 7844588"/>
              <a:gd name="connsiteY139" fmla="*/ 1354394 h 2796238"/>
              <a:gd name="connsiteX140" fmla="*/ 3245859 w 7844588"/>
              <a:gd name="connsiteY140" fmla="*/ 1347275 h 2796238"/>
              <a:gd name="connsiteX141" fmla="*/ 3312191 w 7844588"/>
              <a:gd name="connsiteY141" fmla="*/ 1334453 h 2796238"/>
              <a:gd name="connsiteX142" fmla="*/ 3367514 w 7844588"/>
              <a:gd name="connsiteY142" fmla="*/ 1325637 h 2796238"/>
              <a:gd name="connsiteX143" fmla="*/ 3386613 w 7844588"/>
              <a:gd name="connsiteY143" fmla="*/ 1322696 h 2796238"/>
              <a:gd name="connsiteX144" fmla="*/ 3409070 w 7844588"/>
              <a:gd name="connsiteY144" fmla="*/ 1328032 h 2796238"/>
              <a:gd name="connsiteX145" fmla="*/ 3388685 w 7844588"/>
              <a:gd name="connsiteY145" fmla="*/ 1345007 h 2796238"/>
              <a:gd name="connsiteX146" fmla="*/ 3339935 w 7844588"/>
              <a:gd name="connsiteY146" fmla="*/ 1374059 h 2796238"/>
              <a:gd name="connsiteX147" fmla="*/ 3255429 w 7844588"/>
              <a:gd name="connsiteY147" fmla="*/ 1400153 h 2796238"/>
              <a:gd name="connsiteX148" fmla="*/ 3207539 w 7844588"/>
              <a:gd name="connsiteY148" fmla="*/ 1415312 h 2796238"/>
              <a:gd name="connsiteX149" fmla="*/ 3183742 w 7844588"/>
              <a:gd name="connsiteY149" fmla="*/ 1423730 h 2796238"/>
              <a:gd name="connsiteX150" fmla="*/ 3333107 w 7844588"/>
              <a:gd name="connsiteY150" fmla="*/ 1493267 h 2796238"/>
              <a:gd name="connsiteX151" fmla="*/ 3514010 w 7844588"/>
              <a:gd name="connsiteY151" fmla="*/ 1409964 h 2796238"/>
              <a:gd name="connsiteX152" fmla="*/ 3569218 w 7844588"/>
              <a:gd name="connsiteY152" fmla="*/ 1353518 h 2796238"/>
              <a:gd name="connsiteX153" fmla="*/ 3514984 w 7844588"/>
              <a:gd name="connsiteY153" fmla="*/ 1293696 h 2796238"/>
              <a:gd name="connsiteX154" fmla="*/ 3320832 w 7844588"/>
              <a:gd name="connsiteY154" fmla="*/ 1267435 h 2796238"/>
              <a:gd name="connsiteX155" fmla="*/ 3263641 w 7844588"/>
              <a:gd name="connsiteY155" fmla="*/ 1271584 h 2796238"/>
              <a:gd name="connsiteX156" fmla="*/ 3336637 w 7844588"/>
              <a:gd name="connsiteY156" fmla="*/ 1249063 h 2796238"/>
              <a:gd name="connsiteX157" fmla="*/ 3436656 w 7844588"/>
              <a:gd name="connsiteY157" fmla="*/ 1240807 h 2796238"/>
              <a:gd name="connsiteX158" fmla="*/ 3505380 w 7844588"/>
              <a:gd name="connsiteY158" fmla="*/ 1249349 h 2796238"/>
              <a:gd name="connsiteX159" fmla="*/ 3575553 w 7844588"/>
              <a:gd name="connsiteY159" fmla="*/ 1268558 h 2796238"/>
              <a:gd name="connsiteX160" fmla="*/ 3633360 w 7844588"/>
              <a:gd name="connsiteY160" fmla="*/ 1292753 h 2796238"/>
              <a:gd name="connsiteX161" fmla="*/ 3667254 w 7844588"/>
              <a:gd name="connsiteY161" fmla="*/ 1315639 h 2796238"/>
              <a:gd name="connsiteX162" fmla="*/ 3722419 w 7844588"/>
              <a:gd name="connsiteY162" fmla="*/ 1360319 h 2796238"/>
              <a:gd name="connsiteX163" fmla="*/ 3736814 w 7844588"/>
              <a:gd name="connsiteY163" fmla="*/ 1387632 h 2796238"/>
              <a:gd name="connsiteX164" fmla="*/ 3714908 w 7844588"/>
              <a:gd name="connsiteY164" fmla="*/ 1626844 h 2796238"/>
              <a:gd name="connsiteX165" fmla="*/ 3802677 w 7844588"/>
              <a:gd name="connsiteY165" fmla="*/ 1663604 h 2796238"/>
              <a:gd name="connsiteX166" fmla="*/ 3855132 w 7844588"/>
              <a:gd name="connsiteY166" fmla="*/ 1686833 h 2796238"/>
              <a:gd name="connsiteX167" fmla="*/ 3864449 w 7844588"/>
              <a:gd name="connsiteY167" fmla="*/ 1691035 h 2796238"/>
              <a:gd name="connsiteX168" fmla="*/ 3905996 w 7844588"/>
              <a:gd name="connsiteY168" fmla="*/ 1264248 h 2796238"/>
              <a:gd name="connsiteX169" fmla="*/ 4068221 w 7844588"/>
              <a:gd name="connsiteY169" fmla="*/ 1282148 h 2796238"/>
              <a:gd name="connsiteX170" fmla="*/ 4082693 w 7844588"/>
              <a:gd name="connsiteY170" fmla="*/ 1283358 h 2796238"/>
              <a:gd name="connsiteX171" fmla="*/ 4089645 w 7844588"/>
              <a:gd name="connsiteY171" fmla="*/ 1283918 h 2796238"/>
              <a:gd name="connsiteX172" fmla="*/ 4108804 w 7844588"/>
              <a:gd name="connsiteY172" fmla="*/ 1326230 h 2796238"/>
              <a:gd name="connsiteX173" fmla="*/ 4184478 w 7844588"/>
              <a:gd name="connsiteY173" fmla="*/ 1438548 h 2796238"/>
              <a:gd name="connsiteX174" fmla="*/ 4307008 w 7844588"/>
              <a:gd name="connsiteY174" fmla="*/ 1541853 h 2796238"/>
              <a:gd name="connsiteX175" fmla="*/ 4441488 w 7844588"/>
              <a:gd name="connsiteY175" fmla="*/ 1606463 h 2796238"/>
              <a:gd name="connsiteX176" fmla="*/ 4574019 w 7844588"/>
              <a:gd name="connsiteY176" fmla="*/ 1639881 h 2796238"/>
              <a:gd name="connsiteX177" fmla="*/ 4689768 w 7844588"/>
              <a:gd name="connsiteY177" fmla="*/ 1651186 h 2796238"/>
              <a:gd name="connsiteX178" fmla="*/ 4777047 w 7844588"/>
              <a:gd name="connsiteY178" fmla="*/ 1650219 h 2796238"/>
              <a:gd name="connsiteX179" fmla="*/ 4952521 w 7844588"/>
              <a:gd name="connsiteY179" fmla="*/ 1624077 h 2796238"/>
              <a:gd name="connsiteX180" fmla="*/ 5079737 w 7844588"/>
              <a:gd name="connsiteY180" fmla="*/ 1575526 h 2796238"/>
              <a:gd name="connsiteX181" fmla="*/ 5159225 w 7844588"/>
              <a:gd name="connsiteY181" fmla="*/ 1515788 h 2796238"/>
              <a:gd name="connsiteX182" fmla="*/ 5190832 w 7844588"/>
              <a:gd name="connsiteY182" fmla="*/ 1453715 h 2796238"/>
              <a:gd name="connsiteX183" fmla="*/ 5150328 w 7844588"/>
              <a:gd name="connsiteY183" fmla="*/ 1362733 h 2796238"/>
              <a:gd name="connsiteX184" fmla="*/ 5030684 w 7844588"/>
              <a:gd name="connsiteY184" fmla="*/ 1314187 h 2796238"/>
              <a:gd name="connsiteX185" fmla="*/ 4884572 w 7844588"/>
              <a:gd name="connsiteY185" fmla="*/ 1295375 h 2796238"/>
              <a:gd name="connsiteX186" fmla="*/ 4766763 w 7844588"/>
              <a:gd name="connsiteY186" fmla="*/ 1294456 h 2796238"/>
              <a:gd name="connsiteX187" fmla="*/ 4641175 w 7844588"/>
              <a:gd name="connsiteY187" fmla="*/ 1310168 h 2796238"/>
              <a:gd name="connsiteX188" fmla="*/ 4546926 w 7844588"/>
              <a:gd name="connsiteY188" fmla="*/ 1337950 h 2796238"/>
              <a:gd name="connsiteX189" fmla="*/ 4487679 w 7844588"/>
              <a:gd name="connsiteY189" fmla="*/ 1371074 h 2796238"/>
              <a:gd name="connsiteX190" fmla="*/ 4465395 w 7844588"/>
              <a:gd name="connsiteY190" fmla="*/ 1404467 h 2796238"/>
              <a:gd name="connsiteX191" fmla="*/ 4520033 w 7844588"/>
              <a:gd name="connsiteY191" fmla="*/ 1466622 h 2796238"/>
              <a:gd name="connsiteX192" fmla="*/ 4685531 w 7844588"/>
              <a:gd name="connsiteY192" fmla="*/ 1487590 h 2796238"/>
              <a:gd name="connsiteX193" fmla="*/ 4754612 w 7844588"/>
              <a:gd name="connsiteY193" fmla="*/ 1480131 h 2796238"/>
              <a:gd name="connsiteX194" fmla="*/ 4824909 w 7844588"/>
              <a:gd name="connsiteY194" fmla="*/ 1463011 h 2796238"/>
              <a:gd name="connsiteX195" fmla="*/ 4880773 w 7844588"/>
              <a:gd name="connsiteY195" fmla="*/ 1435946 h 2796238"/>
              <a:gd name="connsiteX196" fmla="*/ 4906823 w 7844588"/>
              <a:gd name="connsiteY196" fmla="*/ 1399283 h 2796238"/>
              <a:gd name="connsiteX197" fmla="*/ 4903784 w 7844588"/>
              <a:gd name="connsiteY197" fmla="*/ 1382956 h 2796238"/>
              <a:gd name="connsiteX198" fmla="*/ 4892060 w 7844588"/>
              <a:gd name="connsiteY198" fmla="*/ 1370127 h 2796238"/>
              <a:gd name="connsiteX199" fmla="*/ 4925489 w 7844588"/>
              <a:gd name="connsiteY199" fmla="*/ 1369790 h 2796238"/>
              <a:gd name="connsiteX200" fmla="*/ 4956495 w 7844588"/>
              <a:gd name="connsiteY200" fmla="*/ 1373378 h 2796238"/>
              <a:gd name="connsiteX201" fmla="*/ 5007115 w 7844588"/>
              <a:gd name="connsiteY201" fmla="*/ 1389856 h 2796238"/>
              <a:gd name="connsiteX202" fmla="*/ 5040179 w 7844588"/>
              <a:gd name="connsiteY202" fmla="*/ 1414781 h 2796238"/>
              <a:gd name="connsiteX203" fmla="*/ 5050322 w 7844588"/>
              <a:gd name="connsiteY203" fmla="*/ 1441105 h 2796238"/>
              <a:gd name="connsiteX204" fmla="*/ 5029789 w 7844588"/>
              <a:gd name="connsiteY204" fmla="*/ 1477023 h 2796238"/>
              <a:gd name="connsiteX205" fmla="*/ 4976978 w 7844588"/>
              <a:gd name="connsiteY205" fmla="*/ 1516464 h 2796238"/>
              <a:gd name="connsiteX206" fmla="*/ 4890899 w 7844588"/>
              <a:gd name="connsiteY206" fmla="*/ 1549971 h 2796238"/>
              <a:gd name="connsiteX207" fmla="*/ 4766710 w 7844588"/>
              <a:gd name="connsiteY207" fmla="*/ 1568466 h 2796238"/>
              <a:gd name="connsiteX208" fmla="*/ 4611553 w 7844588"/>
              <a:gd name="connsiteY208" fmla="*/ 1563595 h 2796238"/>
              <a:gd name="connsiteX209" fmla="*/ 4463123 w 7844588"/>
              <a:gd name="connsiteY209" fmla="*/ 1525128 h 2796238"/>
              <a:gd name="connsiteX210" fmla="*/ 4326348 w 7844588"/>
              <a:gd name="connsiteY210" fmla="*/ 1443282 h 2796238"/>
              <a:gd name="connsiteX211" fmla="*/ 4208458 w 7844588"/>
              <a:gd name="connsiteY211" fmla="*/ 1306471 h 2796238"/>
              <a:gd name="connsiteX212" fmla="*/ 4111310 w 7844588"/>
              <a:gd name="connsiteY212" fmla="*/ 1285575 h 2796238"/>
              <a:gd name="connsiteX213" fmla="*/ 5332529 w 7844588"/>
              <a:gd name="connsiteY213" fmla="*/ 1246000 h 2796238"/>
              <a:gd name="connsiteX214" fmla="*/ 5340463 w 7844588"/>
              <a:gd name="connsiteY214" fmla="*/ 1245416 h 2796238"/>
              <a:gd name="connsiteX215" fmla="*/ 5343574 w 7844588"/>
              <a:gd name="connsiteY215" fmla="*/ 1245187 h 2796238"/>
              <a:gd name="connsiteX216" fmla="*/ 5370618 w 7844588"/>
              <a:gd name="connsiteY216" fmla="*/ 1278018 h 2796238"/>
              <a:gd name="connsiteX217" fmla="*/ 5431830 w 7844588"/>
              <a:gd name="connsiteY217" fmla="*/ 1280652 h 2796238"/>
              <a:gd name="connsiteX218" fmla="*/ 5491671 w 7844588"/>
              <a:gd name="connsiteY218" fmla="*/ 1281334 h 2796238"/>
              <a:gd name="connsiteX219" fmla="*/ 5602702 w 7844588"/>
              <a:gd name="connsiteY219" fmla="*/ 1284921 h 2796238"/>
              <a:gd name="connsiteX220" fmla="*/ 5709766 w 7844588"/>
              <a:gd name="connsiteY220" fmla="*/ 1296027 h 2796238"/>
              <a:gd name="connsiteX221" fmla="*/ 5786932 w 7844588"/>
              <a:gd name="connsiteY221" fmla="*/ 1318704 h 2796238"/>
              <a:gd name="connsiteX222" fmla="*/ 5811949 w 7844588"/>
              <a:gd name="connsiteY222" fmla="*/ 1355897 h 2796238"/>
              <a:gd name="connsiteX223" fmla="*/ 5806840 w 7844588"/>
              <a:gd name="connsiteY223" fmla="*/ 1367789 h 2796238"/>
              <a:gd name="connsiteX224" fmla="*/ 5809201 w 7844588"/>
              <a:gd name="connsiteY224" fmla="*/ 1371597 h 2796238"/>
              <a:gd name="connsiteX225" fmla="*/ 5770141 w 7844588"/>
              <a:gd name="connsiteY225" fmla="*/ 1369544 h 2796238"/>
              <a:gd name="connsiteX226" fmla="*/ 5723580 w 7844588"/>
              <a:gd name="connsiteY226" fmla="*/ 1370251 h 2796238"/>
              <a:gd name="connsiteX227" fmla="*/ 5615530 w 7844588"/>
              <a:gd name="connsiteY227" fmla="*/ 1384001 h 2796238"/>
              <a:gd name="connsiteX228" fmla="*/ 5538740 w 7844588"/>
              <a:gd name="connsiteY228" fmla="*/ 1409503 h 2796238"/>
              <a:gd name="connsiteX229" fmla="*/ 5492555 w 7844588"/>
              <a:gd name="connsiteY229" fmla="*/ 1439626 h 2796238"/>
              <a:gd name="connsiteX230" fmla="*/ 5475434 w 7844588"/>
              <a:gd name="connsiteY230" fmla="*/ 1467916 h 2796238"/>
              <a:gd name="connsiteX231" fmla="*/ 5528106 w 7844588"/>
              <a:gd name="connsiteY231" fmla="*/ 1518202 h 2796238"/>
              <a:gd name="connsiteX232" fmla="*/ 5669729 w 7844588"/>
              <a:gd name="connsiteY232" fmla="*/ 1532849 h 2796238"/>
              <a:gd name="connsiteX233" fmla="*/ 5740539 w 7844588"/>
              <a:gd name="connsiteY233" fmla="*/ 1524311 h 2796238"/>
              <a:gd name="connsiteX234" fmla="*/ 5808209 w 7844588"/>
              <a:gd name="connsiteY234" fmla="*/ 1507077 h 2796238"/>
              <a:gd name="connsiteX235" fmla="*/ 5866184 w 7844588"/>
              <a:gd name="connsiteY235" fmla="*/ 1483093 h 2796238"/>
              <a:gd name="connsiteX236" fmla="*/ 5899422 w 7844588"/>
              <a:gd name="connsiteY236" fmla="*/ 1459524 h 2796238"/>
              <a:gd name="connsiteX237" fmla="*/ 5964398 w 7844588"/>
              <a:gd name="connsiteY237" fmla="*/ 1485921 h 2796238"/>
              <a:gd name="connsiteX238" fmla="*/ 6032658 w 7844588"/>
              <a:gd name="connsiteY238" fmla="*/ 1531683 h 2796238"/>
              <a:gd name="connsiteX239" fmla="*/ 6074873 w 7844588"/>
              <a:gd name="connsiteY239" fmla="*/ 1581205 h 2796238"/>
              <a:gd name="connsiteX240" fmla="*/ 6086330 w 7844588"/>
              <a:gd name="connsiteY240" fmla="*/ 1620505 h 2796238"/>
              <a:gd name="connsiteX241" fmla="*/ 6190194 w 7844588"/>
              <a:gd name="connsiteY241" fmla="*/ 1657896 h 2796238"/>
              <a:gd name="connsiteX242" fmla="*/ 6269168 w 7844588"/>
              <a:gd name="connsiteY242" fmla="*/ 1228887 h 2796238"/>
              <a:gd name="connsiteX243" fmla="*/ 6494058 w 7844588"/>
              <a:gd name="connsiteY243" fmla="*/ 1253367 h 2796238"/>
              <a:gd name="connsiteX244" fmla="*/ 6415636 w 7844588"/>
              <a:gd name="connsiteY244" fmla="*/ 1186090 h 2796238"/>
              <a:gd name="connsiteX245" fmla="*/ 5263097 w 7844588"/>
              <a:gd name="connsiteY245" fmla="*/ 1194361 h 2796238"/>
              <a:gd name="connsiteX246" fmla="*/ 5260901 w 7844588"/>
              <a:gd name="connsiteY246" fmla="*/ 1194528 h 2796238"/>
              <a:gd name="connsiteX247" fmla="*/ 3996310 w 7844588"/>
              <a:gd name="connsiteY247" fmla="*/ 1218415 h 2796238"/>
              <a:gd name="connsiteX248" fmla="*/ 3994353 w 7844588"/>
              <a:gd name="connsiteY248" fmla="*/ 1218205 h 2796238"/>
              <a:gd name="connsiteX249" fmla="*/ 3904318 w 7844588"/>
              <a:gd name="connsiteY249" fmla="*/ 1207213 h 2796238"/>
              <a:gd name="connsiteX250" fmla="*/ 3902500 w 7844588"/>
              <a:gd name="connsiteY250" fmla="*/ 1203943 h 2796238"/>
              <a:gd name="connsiteX251" fmla="*/ 3900682 w 7844588"/>
              <a:gd name="connsiteY251" fmla="*/ 1200673 h 2796238"/>
              <a:gd name="connsiteX252" fmla="*/ 3872175 w 7844588"/>
              <a:gd name="connsiteY252" fmla="*/ 1156700 h 2796238"/>
              <a:gd name="connsiteX253" fmla="*/ 3852923 w 7844588"/>
              <a:gd name="connsiteY253" fmla="*/ 1140559 h 2796238"/>
              <a:gd name="connsiteX254" fmla="*/ 3762531 w 7844588"/>
              <a:gd name="connsiteY254" fmla="*/ 1106786 h 2796238"/>
              <a:gd name="connsiteX255" fmla="*/ 0 w 7844588"/>
              <a:gd name="connsiteY255" fmla="*/ 0 h 2796238"/>
              <a:gd name="connsiteX256" fmla="*/ 1203158 w 7844588"/>
              <a:gd name="connsiteY256" fmla="*/ 0 h 2796238"/>
              <a:gd name="connsiteX257" fmla="*/ 1203158 w 7844588"/>
              <a:gd name="connsiteY257" fmla="*/ 13735 h 2796238"/>
              <a:gd name="connsiteX258" fmla="*/ 7844588 w 7844588"/>
              <a:gd name="connsiteY258" fmla="*/ 13735 h 2796238"/>
              <a:gd name="connsiteX259" fmla="*/ 7844588 w 7844588"/>
              <a:gd name="connsiteY259" fmla="*/ 2796238 h 2796238"/>
              <a:gd name="connsiteX260" fmla="*/ 16041 w 7844588"/>
              <a:gd name="connsiteY260" fmla="*/ 2796238 h 2796238"/>
              <a:gd name="connsiteX261" fmla="*/ 16041 w 7844588"/>
              <a:gd name="connsiteY261" fmla="*/ 2748113 h 2796238"/>
              <a:gd name="connsiteX262" fmla="*/ 0 w 7844588"/>
              <a:gd name="connsiteY262" fmla="*/ 2748113 h 279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7844588" h="2796238">
                <a:moveTo>
                  <a:pt x="2196627" y="1462827"/>
                </a:moveTo>
                <a:cubicBezTo>
                  <a:pt x="2194764" y="1508303"/>
                  <a:pt x="2192911" y="1553778"/>
                  <a:pt x="2191049" y="1599254"/>
                </a:cubicBezTo>
                <a:cubicBezTo>
                  <a:pt x="2173427" y="1589702"/>
                  <a:pt x="2156191" y="1579817"/>
                  <a:pt x="2138547" y="1570188"/>
                </a:cubicBezTo>
                <a:cubicBezTo>
                  <a:pt x="2117732" y="1569511"/>
                  <a:pt x="2096924" y="1568685"/>
                  <a:pt x="2076107" y="1567870"/>
                </a:cubicBezTo>
                <a:cubicBezTo>
                  <a:pt x="2076811" y="1567834"/>
                  <a:pt x="2077515" y="1567798"/>
                  <a:pt x="2078219" y="1567762"/>
                </a:cubicBezTo>
                <a:cubicBezTo>
                  <a:pt x="2066759" y="1555973"/>
                  <a:pt x="2057527" y="1550176"/>
                  <a:pt x="2050114" y="1550531"/>
                </a:cubicBezTo>
                <a:cubicBezTo>
                  <a:pt x="2046439" y="1553707"/>
                  <a:pt x="2042857" y="1556924"/>
                  <a:pt x="2039181" y="1560097"/>
                </a:cubicBezTo>
                <a:cubicBezTo>
                  <a:pt x="2001416" y="1551709"/>
                  <a:pt x="1963872" y="1542685"/>
                  <a:pt x="1926113" y="1533728"/>
                </a:cubicBezTo>
                <a:cubicBezTo>
                  <a:pt x="2016720" y="1511844"/>
                  <a:pt x="2106530" y="1487531"/>
                  <a:pt x="2196627" y="1462827"/>
                </a:cubicBezTo>
                <a:close/>
                <a:moveTo>
                  <a:pt x="1647895" y="1411488"/>
                </a:moveTo>
                <a:lnTo>
                  <a:pt x="1647914" y="1412300"/>
                </a:lnTo>
                <a:lnTo>
                  <a:pt x="1647881" y="1412310"/>
                </a:lnTo>
                <a:cubicBezTo>
                  <a:pt x="1647886" y="1412036"/>
                  <a:pt x="1647891" y="1411762"/>
                  <a:pt x="1647895" y="1411488"/>
                </a:cubicBezTo>
                <a:close/>
                <a:moveTo>
                  <a:pt x="4890060" y="1367938"/>
                </a:moveTo>
                <a:lnTo>
                  <a:pt x="4892060" y="1370127"/>
                </a:lnTo>
                <a:lnTo>
                  <a:pt x="4891341" y="1370134"/>
                </a:lnTo>
                <a:cubicBezTo>
                  <a:pt x="4883679" y="1370634"/>
                  <a:pt x="4883245" y="1369890"/>
                  <a:pt x="4890060" y="1367938"/>
                </a:cubicBezTo>
                <a:close/>
                <a:moveTo>
                  <a:pt x="2188205" y="1280967"/>
                </a:moveTo>
                <a:cubicBezTo>
                  <a:pt x="2195167" y="1283895"/>
                  <a:pt x="2202088" y="1286856"/>
                  <a:pt x="2209050" y="1289773"/>
                </a:cubicBezTo>
                <a:cubicBezTo>
                  <a:pt x="2215830" y="1292782"/>
                  <a:pt x="2221075" y="1295358"/>
                  <a:pt x="2224859" y="1297444"/>
                </a:cubicBezTo>
                <a:cubicBezTo>
                  <a:pt x="2232421" y="1301614"/>
                  <a:pt x="2235994" y="1308437"/>
                  <a:pt x="2235641" y="1317871"/>
                </a:cubicBezTo>
                <a:cubicBezTo>
                  <a:pt x="2235547" y="1320378"/>
                  <a:pt x="2235453" y="1322885"/>
                  <a:pt x="2235360" y="1325392"/>
                </a:cubicBezTo>
                <a:cubicBezTo>
                  <a:pt x="2235112" y="1332009"/>
                  <a:pt x="2230810" y="1338167"/>
                  <a:pt x="2222367" y="1343806"/>
                </a:cubicBezTo>
                <a:cubicBezTo>
                  <a:pt x="2213930" y="1349442"/>
                  <a:pt x="2203415" y="1354493"/>
                  <a:pt x="2190671" y="1358825"/>
                </a:cubicBezTo>
                <a:cubicBezTo>
                  <a:pt x="2177937" y="1363152"/>
                  <a:pt x="2164021" y="1366772"/>
                  <a:pt x="2148841" y="1369558"/>
                </a:cubicBezTo>
                <a:cubicBezTo>
                  <a:pt x="2133670" y="1372342"/>
                  <a:pt x="2119189" y="1374127"/>
                  <a:pt x="2105389" y="1374874"/>
                </a:cubicBezTo>
                <a:cubicBezTo>
                  <a:pt x="2083784" y="1376045"/>
                  <a:pt x="2060541" y="1374470"/>
                  <a:pt x="2035641" y="1370220"/>
                </a:cubicBezTo>
                <a:cubicBezTo>
                  <a:pt x="2010693" y="1365962"/>
                  <a:pt x="1986767" y="1359673"/>
                  <a:pt x="1963699" y="1351657"/>
                </a:cubicBezTo>
                <a:cubicBezTo>
                  <a:pt x="1940558" y="1343617"/>
                  <a:pt x="1922175" y="1334848"/>
                  <a:pt x="1908264" y="1325685"/>
                </a:cubicBezTo>
                <a:cubicBezTo>
                  <a:pt x="1894325" y="1316502"/>
                  <a:pt x="1887538" y="1307724"/>
                  <a:pt x="1887746" y="1299475"/>
                </a:cubicBezTo>
                <a:cubicBezTo>
                  <a:pt x="1887805" y="1297114"/>
                  <a:pt x="1887992" y="1295706"/>
                  <a:pt x="1888310" y="1295253"/>
                </a:cubicBezTo>
                <a:cubicBezTo>
                  <a:pt x="1888628" y="1294799"/>
                  <a:pt x="1886181" y="1294637"/>
                  <a:pt x="1880972" y="1294760"/>
                </a:cubicBezTo>
                <a:cubicBezTo>
                  <a:pt x="1983573" y="1292355"/>
                  <a:pt x="2086016" y="1287329"/>
                  <a:pt x="2188205" y="1280967"/>
                </a:cubicBezTo>
                <a:close/>
                <a:moveTo>
                  <a:pt x="5999155" y="1217973"/>
                </a:moveTo>
                <a:cubicBezTo>
                  <a:pt x="6037162" y="1218309"/>
                  <a:pt x="6075148" y="1219099"/>
                  <a:pt x="6113093" y="1220407"/>
                </a:cubicBezTo>
                <a:cubicBezTo>
                  <a:pt x="6098036" y="1305027"/>
                  <a:pt x="6082978" y="1389647"/>
                  <a:pt x="6067920" y="1474267"/>
                </a:cubicBezTo>
                <a:cubicBezTo>
                  <a:pt x="6076392" y="1463814"/>
                  <a:pt x="6069221" y="1451692"/>
                  <a:pt x="6045990" y="1438464"/>
                </a:cubicBezTo>
                <a:cubicBezTo>
                  <a:pt x="6022837" y="1425280"/>
                  <a:pt x="5993583" y="1412628"/>
                  <a:pt x="5957425" y="1401501"/>
                </a:cubicBezTo>
                <a:cubicBezTo>
                  <a:pt x="5963374" y="1392347"/>
                  <a:pt x="5967076" y="1383217"/>
                  <a:pt x="5968647" y="1374137"/>
                </a:cubicBezTo>
                <a:cubicBezTo>
                  <a:pt x="5972372" y="1352620"/>
                  <a:pt x="5965770" y="1332938"/>
                  <a:pt x="5948350" y="1315320"/>
                </a:cubicBezTo>
                <a:cubicBezTo>
                  <a:pt x="5930962" y="1297736"/>
                  <a:pt x="5905980" y="1281941"/>
                  <a:pt x="5872648" y="1268610"/>
                </a:cubicBezTo>
                <a:cubicBezTo>
                  <a:pt x="5839430" y="1255325"/>
                  <a:pt x="5799528" y="1243683"/>
                  <a:pt x="5752608" y="1234429"/>
                </a:cubicBezTo>
                <a:cubicBezTo>
                  <a:pt x="5729196" y="1229811"/>
                  <a:pt x="5705964" y="1226893"/>
                  <a:pt x="5682892" y="1225785"/>
                </a:cubicBezTo>
                <a:cubicBezTo>
                  <a:pt x="5674333" y="1225677"/>
                  <a:pt x="5665774" y="1225576"/>
                  <a:pt x="5657213" y="1225497"/>
                </a:cubicBezTo>
                <a:cubicBezTo>
                  <a:pt x="5770944" y="1220043"/>
                  <a:pt x="5885136" y="1216964"/>
                  <a:pt x="5999155" y="1217973"/>
                </a:cubicBezTo>
                <a:close/>
                <a:moveTo>
                  <a:pt x="2672622" y="1107286"/>
                </a:moveTo>
                <a:cubicBezTo>
                  <a:pt x="2670862" y="1140737"/>
                  <a:pt x="2669102" y="1174188"/>
                  <a:pt x="2667343" y="1207638"/>
                </a:cubicBezTo>
                <a:cubicBezTo>
                  <a:pt x="2660803" y="1206054"/>
                  <a:pt x="2654272" y="1204454"/>
                  <a:pt x="2647729" y="1202874"/>
                </a:cubicBezTo>
                <a:cubicBezTo>
                  <a:pt x="2636130" y="1200203"/>
                  <a:pt x="2622389" y="1197115"/>
                  <a:pt x="2606469" y="1193680"/>
                </a:cubicBezTo>
                <a:cubicBezTo>
                  <a:pt x="2547452" y="1198153"/>
                  <a:pt x="2488453" y="1202738"/>
                  <a:pt x="2429428" y="1207200"/>
                </a:cubicBezTo>
                <a:cubicBezTo>
                  <a:pt x="2414963" y="1208294"/>
                  <a:pt x="2400497" y="1209380"/>
                  <a:pt x="2386030" y="1210455"/>
                </a:cubicBezTo>
                <a:cubicBezTo>
                  <a:pt x="2087350" y="1232649"/>
                  <a:pt x="1781647" y="1249193"/>
                  <a:pt x="1483931" y="1230986"/>
                </a:cubicBezTo>
                <a:lnTo>
                  <a:pt x="1203158" y="1201556"/>
                </a:lnTo>
                <a:lnTo>
                  <a:pt x="1203158" y="1211957"/>
                </a:lnTo>
                <a:lnTo>
                  <a:pt x="1268100" y="1267978"/>
                </a:lnTo>
                <a:cubicBezTo>
                  <a:pt x="1401290" y="1284902"/>
                  <a:pt x="1537357" y="1293393"/>
                  <a:pt x="1673285" y="1295658"/>
                </a:cubicBezTo>
                <a:cubicBezTo>
                  <a:pt x="1650037" y="1297002"/>
                  <a:pt x="1629625" y="1303286"/>
                  <a:pt x="1611862" y="1314550"/>
                </a:cubicBezTo>
                <a:cubicBezTo>
                  <a:pt x="1594170" y="1325768"/>
                  <a:pt x="1578157" y="1335606"/>
                  <a:pt x="1563518" y="1343877"/>
                </a:cubicBezTo>
                <a:cubicBezTo>
                  <a:pt x="1548282" y="1353953"/>
                  <a:pt x="1534934" y="1362052"/>
                  <a:pt x="1523224" y="1368018"/>
                </a:cubicBezTo>
                <a:cubicBezTo>
                  <a:pt x="1511549" y="1373965"/>
                  <a:pt x="1499699" y="1376623"/>
                  <a:pt x="1487574" y="1375871"/>
                </a:cubicBezTo>
                <a:cubicBezTo>
                  <a:pt x="1483935" y="1375646"/>
                  <a:pt x="1475225" y="1371766"/>
                  <a:pt x="1461376" y="1364247"/>
                </a:cubicBezTo>
                <a:cubicBezTo>
                  <a:pt x="1447482" y="1356703"/>
                  <a:pt x="1433007" y="1346384"/>
                  <a:pt x="1417708" y="1333440"/>
                </a:cubicBezTo>
                <a:cubicBezTo>
                  <a:pt x="1380453" y="1336600"/>
                  <a:pt x="1343272" y="1339311"/>
                  <a:pt x="1306075" y="1341271"/>
                </a:cubicBezTo>
                <a:cubicBezTo>
                  <a:pt x="1352346" y="1384501"/>
                  <a:pt x="1398532" y="1414520"/>
                  <a:pt x="1445517" y="1430504"/>
                </a:cubicBezTo>
                <a:cubicBezTo>
                  <a:pt x="1492095" y="1446351"/>
                  <a:pt x="1529178" y="1454663"/>
                  <a:pt x="1556464" y="1455867"/>
                </a:cubicBezTo>
                <a:cubicBezTo>
                  <a:pt x="1585684" y="1457157"/>
                  <a:pt x="1609854" y="1452955"/>
                  <a:pt x="1629110" y="1443795"/>
                </a:cubicBezTo>
                <a:cubicBezTo>
                  <a:pt x="1638781" y="1439195"/>
                  <a:pt x="1645172" y="1434174"/>
                  <a:pt x="1648298" y="1428775"/>
                </a:cubicBezTo>
                <a:lnTo>
                  <a:pt x="1647914" y="1412300"/>
                </a:lnTo>
                <a:lnTo>
                  <a:pt x="1700834" y="1396320"/>
                </a:lnTo>
                <a:cubicBezTo>
                  <a:pt x="1715690" y="1390726"/>
                  <a:pt x="1727774" y="1384909"/>
                  <a:pt x="1737161" y="1379002"/>
                </a:cubicBezTo>
                <a:cubicBezTo>
                  <a:pt x="1756001" y="1367144"/>
                  <a:pt x="1768554" y="1355793"/>
                  <a:pt x="1775216" y="1345209"/>
                </a:cubicBezTo>
                <a:cubicBezTo>
                  <a:pt x="1775756" y="1353036"/>
                  <a:pt x="1785371" y="1363149"/>
                  <a:pt x="1804356" y="1375313"/>
                </a:cubicBezTo>
                <a:cubicBezTo>
                  <a:pt x="1823282" y="1387438"/>
                  <a:pt x="1845025" y="1398951"/>
                  <a:pt x="1870069" y="1409401"/>
                </a:cubicBezTo>
                <a:cubicBezTo>
                  <a:pt x="1895022" y="1419814"/>
                  <a:pt x="1921886" y="1429195"/>
                  <a:pt x="1951030" y="1437037"/>
                </a:cubicBezTo>
                <a:cubicBezTo>
                  <a:pt x="1980063" y="1444848"/>
                  <a:pt x="2005945" y="1448614"/>
                  <a:pt x="2028752" y="1448161"/>
                </a:cubicBezTo>
                <a:cubicBezTo>
                  <a:pt x="1914107" y="1477955"/>
                  <a:pt x="1799572" y="1506080"/>
                  <a:pt x="1684032" y="1529244"/>
                </a:cubicBezTo>
                <a:cubicBezTo>
                  <a:pt x="1729274" y="1552012"/>
                  <a:pt x="1773900" y="1574816"/>
                  <a:pt x="1819324" y="1596502"/>
                </a:cubicBezTo>
                <a:cubicBezTo>
                  <a:pt x="1824278" y="1595621"/>
                  <a:pt x="1829217" y="1594699"/>
                  <a:pt x="1834170" y="1593806"/>
                </a:cubicBezTo>
                <a:cubicBezTo>
                  <a:pt x="1843054" y="1593805"/>
                  <a:pt x="1851933" y="1593789"/>
                  <a:pt x="1860812" y="1593747"/>
                </a:cubicBezTo>
                <a:cubicBezTo>
                  <a:pt x="1866634" y="1593356"/>
                  <a:pt x="1875116" y="1593272"/>
                  <a:pt x="1886263" y="1593453"/>
                </a:cubicBezTo>
                <a:cubicBezTo>
                  <a:pt x="1897964" y="1593813"/>
                  <a:pt x="1906706" y="1594229"/>
                  <a:pt x="1912495" y="1594681"/>
                </a:cubicBezTo>
                <a:cubicBezTo>
                  <a:pt x="1918282" y="1595134"/>
                  <a:pt x="1926438" y="1595981"/>
                  <a:pt x="1936992" y="1597103"/>
                </a:cubicBezTo>
                <a:cubicBezTo>
                  <a:pt x="1947537" y="1598224"/>
                  <a:pt x="1958727" y="1599678"/>
                  <a:pt x="1970616" y="1601293"/>
                </a:cubicBezTo>
                <a:cubicBezTo>
                  <a:pt x="1982496" y="1602907"/>
                  <a:pt x="1997381" y="1604970"/>
                  <a:pt x="2015358" y="1607193"/>
                </a:cubicBezTo>
                <a:cubicBezTo>
                  <a:pt x="2036148" y="1611713"/>
                  <a:pt x="2049946" y="1614648"/>
                  <a:pt x="2056881" y="1615791"/>
                </a:cubicBezTo>
                <a:cubicBezTo>
                  <a:pt x="2063812" y="1616933"/>
                  <a:pt x="2067905" y="1617772"/>
                  <a:pt x="2069211" y="1618230"/>
                </a:cubicBezTo>
                <a:cubicBezTo>
                  <a:pt x="2080074" y="1621160"/>
                  <a:pt x="2090832" y="1624227"/>
                  <a:pt x="2101695" y="1627119"/>
                </a:cubicBezTo>
                <a:cubicBezTo>
                  <a:pt x="2103699" y="1628339"/>
                  <a:pt x="2105647" y="1629594"/>
                  <a:pt x="2107651" y="1630813"/>
                </a:cubicBezTo>
                <a:cubicBezTo>
                  <a:pt x="2115055" y="1633331"/>
                  <a:pt x="2120257" y="1634559"/>
                  <a:pt x="2123357" y="1634385"/>
                </a:cubicBezTo>
                <a:cubicBezTo>
                  <a:pt x="2162853" y="1643258"/>
                  <a:pt x="2202020" y="1652446"/>
                  <a:pt x="2241460" y="1660927"/>
                </a:cubicBezTo>
                <a:cubicBezTo>
                  <a:pt x="2238695" y="1666073"/>
                  <a:pt x="2236056" y="1671245"/>
                  <a:pt x="2233291" y="1676390"/>
                </a:cubicBezTo>
                <a:cubicBezTo>
                  <a:pt x="2235206" y="1677022"/>
                  <a:pt x="2236279" y="1677401"/>
                  <a:pt x="2236542" y="1677488"/>
                </a:cubicBezTo>
                <a:cubicBezTo>
                  <a:pt x="2236806" y="1677575"/>
                  <a:pt x="2237068" y="1677807"/>
                  <a:pt x="2237348" y="1678177"/>
                </a:cubicBezTo>
                <a:cubicBezTo>
                  <a:pt x="2240830" y="1681870"/>
                  <a:pt x="2244146" y="1685624"/>
                  <a:pt x="2247627" y="1689316"/>
                </a:cubicBezTo>
                <a:cubicBezTo>
                  <a:pt x="2278553" y="1692546"/>
                  <a:pt x="2309363" y="1695992"/>
                  <a:pt x="2340244" y="1699056"/>
                </a:cubicBezTo>
                <a:cubicBezTo>
                  <a:pt x="2345409" y="1593303"/>
                  <a:pt x="2350546" y="1487549"/>
                  <a:pt x="2355720" y="1381795"/>
                </a:cubicBezTo>
                <a:cubicBezTo>
                  <a:pt x="2355627" y="1384029"/>
                  <a:pt x="2355534" y="1386262"/>
                  <a:pt x="2355440" y="1388496"/>
                </a:cubicBezTo>
                <a:cubicBezTo>
                  <a:pt x="2356875" y="1388391"/>
                  <a:pt x="2357678" y="1386304"/>
                  <a:pt x="2357848" y="1382236"/>
                </a:cubicBezTo>
                <a:cubicBezTo>
                  <a:pt x="2359470" y="1381511"/>
                  <a:pt x="2361337" y="1379488"/>
                  <a:pt x="2363502" y="1376188"/>
                </a:cubicBezTo>
                <a:cubicBezTo>
                  <a:pt x="2369904" y="1369260"/>
                  <a:pt x="2376201" y="1362291"/>
                  <a:pt x="2382605" y="1355359"/>
                </a:cubicBezTo>
                <a:cubicBezTo>
                  <a:pt x="2382578" y="1355980"/>
                  <a:pt x="2376371" y="1355121"/>
                  <a:pt x="2363947" y="1352840"/>
                </a:cubicBezTo>
                <a:cubicBezTo>
                  <a:pt x="2378186" y="1346678"/>
                  <a:pt x="2385257" y="1343551"/>
                  <a:pt x="2385257" y="1343551"/>
                </a:cubicBezTo>
                <a:cubicBezTo>
                  <a:pt x="2387634" y="1345861"/>
                  <a:pt x="2389717" y="1344428"/>
                  <a:pt x="2391586" y="1339236"/>
                </a:cubicBezTo>
                <a:cubicBezTo>
                  <a:pt x="2393454" y="1334045"/>
                  <a:pt x="2394468" y="1329204"/>
                  <a:pt x="2394662" y="1324718"/>
                </a:cubicBezTo>
                <a:cubicBezTo>
                  <a:pt x="2395162" y="1313096"/>
                  <a:pt x="2390442" y="1301246"/>
                  <a:pt x="2380334" y="1289220"/>
                </a:cubicBezTo>
                <a:cubicBezTo>
                  <a:pt x="2370219" y="1277189"/>
                  <a:pt x="2358198" y="1270888"/>
                  <a:pt x="2344141" y="1270370"/>
                </a:cubicBezTo>
                <a:cubicBezTo>
                  <a:pt x="2387747" y="1267204"/>
                  <a:pt x="2431318" y="1263909"/>
                  <a:pt x="2474887" y="1260580"/>
                </a:cubicBezTo>
                <a:cubicBezTo>
                  <a:pt x="2492035" y="1259270"/>
                  <a:pt x="2509181" y="1257954"/>
                  <a:pt x="2526326" y="1256639"/>
                </a:cubicBezTo>
                <a:cubicBezTo>
                  <a:pt x="2542248" y="1255417"/>
                  <a:pt x="2558169" y="1254197"/>
                  <a:pt x="2574091" y="1252981"/>
                </a:cubicBezTo>
                <a:cubicBezTo>
                  <a:pt x="2578243" y="1253368"/>
                  <a:pt x="2585388" y="1255602"/>
                  <a:pt x="2595581" y="1259622"/>
                </a:cubicBezTo>
                <a:cubicBezTo>
                  <a:pt x="2605774" y="1263642"/>
                  <a:pt x="2616111" y="1268523"/>
                  <a:pt x="2626728" y="1274146"/>
                </a:cubicBezTo>
                <a:cubicBezTo>
                  <a:pt x="2637345" y="1279768"/>
                  <a:pt x="2645899" y="1285367"/>
                  <a:pt x="2652573" y="1290826"/>
                </a:cubicBezTo>
                <a:cubicBezTo>
                  <a:pt x="2659247" y="1296286"/>
                  <a:pt x="2662469" y="1300273"/>
                  <a:pt x="2662340" y="1302740"/>
                </a:cubicBezTo>
                <a:cubicBezTo>
                  <a:pt x="2656500" y="1413746"/>
                  <a:pt x="2650661" y="1524754"/>
                  <a:pt x="2644822" y="1635760"/>
                </a:cubicBezTo>
                <a:cubicBezTo>
                  <a:pt x="2695319" y="1646579"/>
                  <a:pt x="2745360" y="1658309"/>
                  <a:pt x="2795741" y="1669495"/>
                </a:cubicBezTo>
                <a:cubicBezTo>
                  <a:pt x="2804172" y="1524727"/>
                  <a:pt x="2812603" y="1379958"/>
                  <a:pt x="2821033" y="1235189"/>
                </a:cubicBezTo>
                <a:cubicBezTo>
                  <a:pt x="2900271" y="1230029"/>
                  <a:pt x="2979641" y="1225593"/>
                  <a:pt x="3059128" y="1222466"/>
                </a:cubicBezTo>
                <a:cubicBezTo>
                  <a:pt x="3029411" y="1204758"/>
                  <a:pt x="2999817" y="1187079"/>
                  <a:pt x="2969975" y="1169652"/>
                </a:cubicBezTo>
                <a:cubicBezTo>
                  <a:pt x="2918694" y="1172252"/>
                  <a:pt x="2867496" y="1175305"/>
                  <a:pt x="2816320" y="1178657"/>
                </a:cubicBezTo>
                <a:cubicBezTo>
                  <a:pt x="2814556" y="1176401"/>
                  <a:pt x="2812807" y="1174141"/>
                  <a:pt x="2811042" y="1171885"/>
                </a:cubicBezTo>
                <a:cubicBezTo>
                  <a:pt x="2804904" y="1161734"/>
                  <a:pt x="2794159" y="1149574"/>
                  <a:pt x="2778658" y="1135470"/>
                </a:cubicBezTo>
                <a:cubicBezTo>
                  <a:pt x="2763166" y="1121371"/>
                  <a:pt x="2727829" y="1111874"/>
                  <a:pt x="2672622" y="1107286"/>
                </a:cubicBezTo>
                <a:close/>
                <a:moveTo>
                  <a:pt x="3762531" y="1106786"/>
                </a:moveTo>
                <a:cubicBezTo>
                  <a:pt x="3757057" y="1166571"/>
                  <a:pt x="3751582" y="1226355"/>
                  <a:pt x="3746107" y="1286139"/>
                </a:cubicBezTo>
                <a:cubicBezTo>
                  <a:pt x="3738926" y="1278885"/>
                  <a:pt x="3731830" y="1271611"/>
                  <a:pt x="3724617" y="1264391"/>
                </a:cubicBezTo>
                <a:cubicBezTo>
                  <a:pt x="3701705" y="1248043"/>
                  <a:pt x="3676193" y="1233084"/>
                  <a:pt x="3647583" y="1219892"/>
                </a:cubicBezTo>
                <a:cubicBezTo>
                  <a:pt x="3619131" y="1206772"/>
                  <a:pt x="3586953" y="1195310"/>
                  <a:pt x="3550796" y="1185974"/>
                </a:cubicBezTo>
                <a:cubicBezTo>
                  <a:pt x="3514774" y="1176673"/>
                  <a:pt x="3480738" y="1174018"/>
                  <a:pt x="3449024" y="1177856"/>
                </a:cubicBezTo>
                <a:cubicBezTo>
                  <a:pt x="3449254" y="1175035"/>
                  <a:pt x="3449483" y="1172215"/>
                  <a:pt x="3449712" y="1169394"/>
                </a:cubicBezTo>
                <a:cubicBezTo>
                  <a:pt x="3437452" y="1168968"/>
                  <a:pt x="3425190" y="1168594"/>
                  <a:pt x="3412926" y="1168274"/>
                </a:cubicBezTo>
                <a:cubicBezTo>
                  <a:pt x="3401176" y="1167967"/>
                  <a:pt x="3383493" y="1168136"/>
                  <a:pt x="3359900" y="1168976"/>
                </a:cubicBezTo>
                <a:cubicBezTo>
                  <a:pt x="3336280" y="1169816"/>
                  <a:pt x="3309626" y="1172127"/>
                  <a:pt x="3279998" y="1175984"/>
                </a:cubicBezTo>
                <a:cubicBezTo>
                  <a:pt x="3250323" y="1179847"/>
                  <a:pt x="3219193" y="1186132"/>
                  <a:pt x="3186622" y="1194740"/>
                </a:cubicBezTo>
                <a:cubicBezTo>
                  <a:pt x="3153970" y="1203370"/>
                  <a:pt x="3122223" y="1218397"/>
                  <a:pt x="3091137" y="1239455"/>
                </a:cubicBezTo>
                <a:cubicBezTo>
                  <a:pt x="3073800" y="1244167"/>
                  <a:pt x="3060592" y="1251934"/>
                  <a:pt x="3051337" y="1262585"/>
                </a:cubicBezTo>
                <a:cubicBezTo>
                  <a:pt x="3042077" y="1273242"/>
                  <a:pt x="3037212" y="1283198"/>
                  <a:pt x="3036603" y="1292397"/>
                </a:cubicBezTo>
                <a:cubicBezTo>
                  <a:pt x="3036186" y="1298671"/>
                  <a:pt x="3037665" y="1305613"/>
                  <a:pt x="3041124" y="1313210"/>
                </a:cubicBezTo>
                <a:cubicBezTo>
                  <a:pt x="3044584" y="1320808"/>
                  <a:pt x="3051763" y="1327820"/>
                  <a:pt x="3062884" y="1334152"/>
                </a:cubicBezTo>
                <a:cubicBezTo>
                  <a:pt x="3074019" y="1340492"/>
                  <a:pt x="3089286" y="1345675"/>
                  <a:pt x="3108873" y="1349568"/>
                </a:cubicBezTo>
                <a:cubicBezTo>
                  <a:pt x="3128481" y="1353466"/>
                  <a:pt x="3154515" y="1355026"/>
                  <a:pt x="3187095" y="1354394"/>
                </a:cubicBezTo>
                <a:cubicBezTo>
                  <a:pt x="3205380" y="1354040"/>
                  <a:pt x="3224929" y="1351619"/>
                  <a:pt x="3245859" y="1347275"/>
                </a:cubicBezTo>
                <a:cubicBezTo>
                  <a:pt x="3266756" y="1342937"/>
                  <a:pt x="3288830" y="1338574"/>
                  <a:pt x="3312191" y="1334453"/>
                </a:cubicBezTo>
                <a:cubicBezTo>
                  <a:pt x="3336603" y="1330537"/>
                  <a:pt x="3355041" y="1327613"/>
                  <a:pt x="3367514" y="1325637"/>
                </a:cubicBezTo>
                <a:cubicBezTo>
                  <a:pt x="3379975" y="1323664"/>
                  <a:pt x="3386341" y="1322690"/>
                  <a:pt x="3386613" y="1322696"/>
                </a:cubicBezTo>
                <a:cubicBezTo>
                  <a:pt x="3401844" y="1323003"/>
                  <a:pt x="3409328" y="1324821"/>
                  <a:pt x="3409070" y="1328032"/>
                </a:cubicBezTo>
                <a:cubicBezTo>
                  <a:pt x="3408836" y="1330960"/>
                  <a:pt x="3402084" y="1336637"/>
                  <a:pt x="3388685" y="1345007"/>
                </a:cubicBezTo>
                <a:cubicBezTo>
                  <a:pt x="3375256" y="1353397"/>
                  <a:pt x="3359140" y="1363160"/>
                  <a:pt x="3339935" y="1374059"/>
                </a:cubicBezTo>
                <a:cubicBezTo>
                  <a:pt x="3302681" y="1385023"/>
                  <a:pt x="3274695" y="1394013"/>
                  <a:pt x="3255429" y="1400153"/>
                </a:cubicBezTo>
                <a:cubicBezTo>
                  <a:pt x="3236124" y="1406305"/>
                  <a:pt x="3220246" y="1411473"/>
                  <a:pt x="3207539" y="1415312"/>
                </a:cubicBezTo>
                <a:cubicBezTo>
                  <a:pt x="3199580" y="1418079"/>
                  <a:pt x="3191690" y="1420932"/>
                  <a:pt x="3183742" y="1423730"/>
                </a:cubicBezTo>
                <a:cubicBezTo>
                  <a:pt x="3234007" y="1446084"/>
                  <a:pt x="3283333" y="1469665"/>
                  <a:pt x="3333107" y="1493267"/>
                </a:cubicBezTo>
                <a:cubicBezTo>
                  <a:pt x="3417831" y="1461863"/>
                  <a:pt x="3478027" y="1434470"/>
                  <a:pt x="3514010" y="1409964"/>
                </a:cubicBezTo>
                <a:cubicBezTo>
                  <a:pt x="3549751" y="1385622"/>
                  <a:pt x="3568072" y="1366841"/>
                  <a:pt x="3569218" y="1353518"/>
                </a:cubicBezTo>
                <a:cubicBezTo>
                  <a:pt x="3571262" y="1329792"/>
                  <a:pt x="3553435" y="1309536"/>
                  <a:pt x="3514984" y="1293696"/>
                </a:cubicBezTo>
                <a:cubicBezTo>
                  <a:pt x="3476754" y="1277949"/>
                  <a:pt x="3411987" y="1267980"/>
                  <a:pt x="3320832" y="1267435"/>
                </a:cubicBezTo>
                <a:cubicBezTo>
                  <a:pt x="3290854" y="1267256"/>
                  <a:pt x="3271797" y="1268780"/>
                  <a:pt x="3263641" y="1271584"/>
                </a:cubicBezTo>
                <a:cubicBezTo>
                  <a:pt x="3280974" y="1263289"/>
                  <a:pt x="3305220" y="1255603"/>
                  <a:pt x="3336637" y="1249063"/>
                </a:cubicBezTo>
                <a:cubicBezTo>
                  <a:pt x="3367961" y="1242543"/>
                  <a:pt x="3401346" y="1239688"/>
                  <a:pt x="3436656" y="1240807"/>
                </a:cubicBezTo>
                <a:cubicBezTo>
                  <a:pt x="3457773" y="1241476"/>
                  <a:pt x="3480695" y="1244318"/>
                  <a:pt x="3505380" y="1249349"/>
                </a:cubicBezTo>
                <a:cubicBezTo>
                  <a:pt x="3530117" y="1254390"/>
                  <a:pt x="3553486" y="1260873"/>
                  <a:pt x="3575553" y="1268558"/>
                </a:cubicBezTo>
                <a:cubicBezTo>
                  <a:pt x="3597652" y="1276255"/>
                  <a:pt x="3616839" y="1284437"/>
                  <a:pt x="3633360" y="1292753"/>
                </a:cubicBezTo>
                <a:cubicBezTo>
                  <a:pt x="3649934" y="1301096"/>
                  <a:pt x="3661132" y="1308809"/>
                  <a:pt x="3667254" y="1315639"/>
                </a:cubicBezTo>
                <a:cubicBezTo>
                  <a:pt x="3694157" y="1331918"/>
                  <a:pt x="3712275" y="1347006"/>
                  <a:pt x="3722419" y="1360319"/>
                </a:cubicBezTo>
                <a:cubicBezTo>
                  <a:pt x="3732571" y="1373642"/>
                  <a:pt x="3737258" y="1382787"/>
                  <a:pt x="3736814" y="1387632"/>
                </a:cubicBezTo>
                <a:cubicBezTo>
                  <a:pt x="3729512" y="1467369"/>
                  <a:pt x="3722210" y="1547107"/>
                  <a:pt x="3714908" y="1626844"/>
                </a:cubicBezTo>
                <a:cubicBezTo>
                  <a:pt x="3744420" y="1638592"/>
                  <a:pt x="3773450" y="1651069"/>
                  <a:pt x="3802677" y="1663604"/>
                </a:cubicBezTo>
                <a:cubicBezTo>
                  <a:pt x="3820271" y="1671149"/>
                  <a:pt x="3837652" y="1678986"/>
                  <a:pt x="3855132" y="1686833"/>
                </a:cubicBezTo>
                <a:cubicBezTo>
                  <a:pt x="3858245" y="1688230"/>
                  <a:pt x="3861342" y="1689639"/>
                  <a:pt x="3864449" y="1691035"/>
                </a:cubicBezTo>
                <a:cubicBezTo>
                  <a:pt x="3878298" y="1548772"/>
                  <a:pt x="3892147" y="1406510"/>
                  <a:pt x="3905996" y="1264248"/>
                </a:cubicBezTo>
                <a:cubicBezTo>
                  <a:pt x="3959742" y="1271609"/>
                  <a:pt x="4013838" y="1277485"/>
                  <a:pt x="4068221" y="1282148"/>
                </a:cubicBezTo>
                <a:cubicBezTo>
                  <a:pt x="4073044" y="1282562"/>
                  <a:pt x="4077868" y="1282965"/>
                  <a:pt x="4082693" y="1283358"/>
                </a:cubicBezTo>
                <a:cubicBezTo>
                  <a:pt x="4085010" y="1283547"/>
                  <a:pt x="4087327" y="1283733"/>
                  <a:pt x="4089645" y="1283918"/>
                </a:cubicBezTo>
                <a:cubicBezTo>
                  <a:pt x="4096078" y="1298025"/>
                  <a:pt x="4102370" y="1312146"/>
                  <a:pt x="4108804" y="1326230"/>
                </a:cubicBezTo>
                <a:cubicBezTo>
                  <a:pt x="4130894" y="1370079"/>
                  <a:pt x="4155676" y="1407670"/>
                  <a:pt x="4184478" y="1438548"/>
                </a:cubicBezTo>
                <a:cubicBezTo>
                  <a:pt x="4222639" y="1479457"/>
                  <a:pt x="4262789" y="1514289"/>
                  <a:pt x="4307008" y="1541853"/>
                </a:cubicBezTo>
                <a:cubicBezTo>
                  <a:pt x="4350841" y="1569176"/>
                  <a:pt x="4395208" y="1591178"/>
                  <a:pt x="4441488" y="1606463"/>
                </a:cubicBezTo>
                <a:cubicBezTo>
                  <a:pt x="4487455" y="1621645"/>
                  <a:pt x="4531471" y="1633084"/>
                  <a:pt x="4574019" y="1639881"/>
                </a:cubicBezTo>
                <a:cubicBezTo>
                  <a:pt x="4616398" y="1646651"/>
                  <a:pt x="4654969" y="1650520"/>
                  <a:pt x="4689768" y="1651186"/>
                </a:cubicBezTo>
                <a:cubicBezTo>
                  <a:pt x="4724518" y="1651852"/>
                  <a:pt x="4753614" y="1651502"/>
                  <a:pt x="4777047" y="1650219"/>
                </a:cubicBezTo>
                <a:cubicBezTo>
                  <a:pt x="4844076" y="1646546"/>
                  <a:pt x="4902484" y="1637470"/>
                  <a:pt x="4952521" y="1624077"/>
                </a:cubicBezTo>
                <a:cubicBezTo>
                  <a:pt x="5002671" y="1610655"/>
                  <a:pt x="5044752" y="1594113"/>
                  <a:pt x="5079737" y="1575526"/>
                </a:cubicBezTo>
                <a:cubicBezTo>
                  <a:pt x="5114772" y="1556911"/>
                  <a:pt x="5140915" y="1536792"/>
                  <a:pt x="5159225" y="1515788"/>
                </a:cubicBezTo>
                <a:cubicBezTo>
                  <a:pt x="5177544" y="1494775"/>
                  <a:pt x="5187936" y="1474032"/>
                  <a:pt x="5190832" y="1453715"/>
                </a:cubicBezTo>
                <a:cubicBezTo>
                  <a:pt x="5196363" y="1414905"/>
                  <a:pt x="5183076" y="1384457"/>
                  <a:pt x="5150328" y="1362733"/>
                </a:cubicBezTo>
                <a:cubicBezTo>
                  <a:pt x="5117543" y="1340985"/>
                  <a:pt x="5077863" y="1324659"/>
                  <a:pt x="5030684" y="1314187"/>
                </a:cubicBezTo>
                <a:cubicBezTo>
                  <a:pt x="4983412" y="1303694"/>
                  <a:pt x="4934759" y="1297379"/>
                  <a:pt x="4884572" y="1295375"/>
                </a:cubicBezTo>
                <a:cubicBezTo>
                  <a:pt x="4834312" y="1293366"/>
                  <a:pt x="4795045" y="1292939"/>
                  <a:pt x="4766763" y="1294456"/>
                </a:cubicBezTo>
                <a:cubicBezTo>
                  <a:pt x="4719974" y="1296965"/>
                  <a:pt x="4678151" y="1302181"/>
                  <a:pt x="4641175" y="1310168"/>
                </a:cubicBezTo>
                <a:cubicBezTo>
                  <a:pt x="4604278" y="1318137"/>
                  <a:pt x="4572914" y="1327402"/>
                  <a:pt x="4546926" y="1337950"/>
                </a:cubicBezTo>
                <a:cubicBezTo>
                  <a:pt x="4521021" y="1348463"/>
                  <a:pt x="4501349" y="1359523"/>
                  <a:pt x="4487679" y="1371074"/>
                </a:cubicBezTo>
                <a:cubicBezTo>
                  <a:pt x="4474039" y="1382600"/>
                  <a:pt x="4466664" y="1393747"/>
                  <a:pt x="4465395" y="1404467"/>
                </a:cubicBezTo>
                <a:cubicBezTo>
                  <a:pt x="4462499" y="1428933"/>
                  <a:pt x="4480490" y="1449945"/>
                  <a:pt x="4520033" y="1466622"/>
                </a:cubicBezTo>
                <a:cubicBezTo>
                  <a:pt x="4559333" y="1483197"/>
                  <a:pt x="4614475" y="1490707"/>
                  <a:pt x="4685531" y="1487590"/>
                </a:cubicBezTo>
                <a:cubicBezTo>
                  <a:pt x="4706438" y="1486673"/>
                  <a:pt x="4729461" y="1484165"/>
                  <a:pt x="4754612" y="1480131"/>
                </a:cubicBezTo>
                <a:cubicBezTo>
                  <a:pt x="4779788" y="1476093"/>
                  <a:pt x="4803168" y="1470282"/>
                  <a:pt x="4824909" y="1463011"/>
                </a:cubicBezTo>
                <a:cubicBezTo>
                  <a:pt x="4846679" y="1455730"/>
                  <a:pt x="4865169" y="1446594"/>
                  <a:pt x="4880773" y="1435946"/>
                </a:cubicBezTo>
                <a:cubicBezTo>
                  <a:pt x="4896397" y="1425285"/>
                  <a:pt x="4905003" y="1413012"/>
                  <a:pt x="4906823" y="1399283"/>
                </a:cubicBezTo>
                <a:cubicBezTo>
                  <a:pt x="4907572" y="1393631"/>
                  <a:pt x="4906568" y="1388184"/>
                  <a:pt x="4903784" y="1382956"/>
                </a:cubicBezTo>
                <a:lnTo>
                  <a:pt x="4892060" y="1370127"/>
                </a:lnTo>
                <a:lnTo>
                  <a:pt x="4925489" y="1369790"/>
                </a:lnTo>
                <a:cubicBezTo>
                  <a:pt x="4936345" y="1370334"/>
                  <a:pt x="4946677" y="1371533"/>
                  <a:pt x="4956495" y="1373378"/>
                </a:cubicBezTo>
                <a:cubicBezTo>
                  <a:pt x="4976108" y="1377064"/>
                  <a:pt x="4992901" y="1382637"/>
                  <a:pt x="5007115" y="1389856"/>
                </a:cubicBezTo>
                <a:cubicBezTo>
                  <a:pt x="5021318" y="1397070"/>
                  <a:pt x="5032203" y="1405450"/>
                  <a:pt x="5040179" y="1414781"/>
                </a:cubicBezTo>
                <a:cubicBezTo>
                  <a:pt x="5048151" y="1424107"/>
                  <a:pt x="5051450" y="1432909"/>
                  <a:pt x="5050322" y="1441105"/>
                </a:cubicBezTo>
                <a:cubicBezTo>
                  <a:pt x="5048902" y="1451434"/>
                  <a:pt x="5042147" y="1463442"/>
                  <a:pt x="5029789" y="1477023"/>
                </a:cubicBezTo>
                <a:cubicBezTo>
                  <a:pt x="5017436" y="1490598"/>
                  <a:pt x="5000040" y="1503869"/>
                  <a:pt x="4976978" y="1516464"/>
                </a:cubicBezTo>
                <a:cubicBezTo>
                  <a:pt x="4953950" y="1529041"/>
                  <a:pt x="4925450" y="1540420"/>
                  <a:pt x="4890899" y="1549971"/>
                </a:cubicBezTo>
                <a:cubicBezTo>
                  <a:pt x="4856405" y="1559505"/>
                  <a:pt x="4815076" y="1565874"/>
                  <a:pt x="4766710" y="1568466"/>
                </a:cubicBezTo>
                <a:cubicBezTo>
                  <a:pt x="4714490" y="1571266"/>
                  <a:pt x="4662731" y="1569567"/>
                  <a:pt x="4611553" y="1563595"/>
                </a:cubicBezTo>
                <a:cubicBezTo>
                  <a:pt x="4560201" y="1557604"/>
                  <a:pt x="4510880" y="1544417"/>
                  <a:pt x="4463123" y="1525128"/>
                </a:cubicBezTo>
                <a:cubicBezTo>
                  <a:pt x="4415005" y="1505692"/>
                  <a:pt x="4369926" y="1477975"/>
                  <a:pt x="4326348" y="1443282"/>
                </a:cubicBezTo>
                <a:cubicBezTo>
                  <a:pt x="4282405" y="1408300"/>
                  <a:pt x="4243715" y="1362407"/>
                  <a:pt x="4208458" y="1306471"/>
                </a:cubicBezTo>
                <a:cubicBezTo>
                  <a:pt x="4175987" y="1299931"/>
                  <a:pt x="4143624" y="1292935"/>
                  <a:pt x="4111310" y="1285575"/>
                </a:cubicBezTo>
                <a:cubicBezTo>
                  <a:pt x="4515589" y="1315287"/>
                  <a:pt x="4926641" y="1275969"/>
                  <a:pt x="5332529" y="1246000"/>
                </a:cubicBezTo>
                <a:cubicBezTo>
                  <a:pt x="5335174" y="1245805"/>
                  <a:pt x="5337819" y="1245610"/>
                  <a:pt x="5340463" y="1245416"/>
                </a:cubicBezTo>
                <a:cubicBezTo>
                  <a:pt x="5341500" y="1245340"/>
                  <a:pt x="5342537" y="1245263"/>
                  <a:pt x="5343574" y="1245187"/>
                </a:cubicBezTo>
                <a:cubicBezTo>
                  <a:pt x="5352647" y="1256110"/>
                  <a:pt x="5361561" y="1267087"/>
                  <a:pt x="5370618" y="1278018"/>
                </a:cubicBezTo>
                <a:cubicBezTo>
                  <a:pt x="5392476" y="1279610"/>
                  <a:pt x="5412873" y="1280520"/>
                  <a:pt x="5431830" y="1280652"/>
                </a:cubicBezTo>
                <a:cubicBezTo>
                  <a:pt x="5450784" y="1280785"/>
                  <a:pt x="5470731" y="1281026"/>
                  <a:pt x="5491671" y="1281334"/>
                </a:cubicBezTo>
                <a:cubicBezTo>
                  <a:pt x="5526554" y="1281832"/>
                  <a:pt x="5563575" y="1283036"/>
                  <a:pt x="5602702" y="1284921"/>
                </a:cubicBezTo>
                <a:cubicBezTo>
                  <a:pt x="5641882" y="1286808"/>
                  <a:pt x="5677567" y="1290624"/>
                  <a:pt x="5709766" y="1296027"/>
                </a:cubicBezTo>
                <a:cubicBezTo>
                  <a:pt x="5742036" y="1301442"/>
                  <a:pt x="5767663" y="1309182"/>
                  <a:pt x="5786932" y="1318704"/>
                </a:cubicBezTo>
                <a:cubicBezTo>
                  <a:pt x="5806236" y="1328244"/>
                  <a:pt x="5814471" y="1340737"/>
                  <a:pt x="5811949" y="1355897"/>
                </a:cubicBezTo>
                <a:cubicBezTo>
                  <a:pt x="5811187" y="1360468"/>
                  <a:pt x="5809501" y="1364437"/>
                  <a:pt x="5806840" y="1367789"/>
                </a:cubicBezTo>
                <a:cubicBezTo>
                  <a:pt x="5804179" y="1371142"/>
                  <a:pt x="5804981" y="1372409"/>
                  <a:pt x="5809201" y="1371597"/>
                </a:cubicBezTo>
                <a:cubicBezTo>
                  <a:pt x="5799406" y="1370378"/>
                  <a:pt x="5786390" y="1369650"/>
                  <a:pt x="5770141" y="1369544"/>
                </a:cubicBezTo>
                <a:cubicBezTo>
                  <a:pt x="5753892" y="1369437"/>
                  <a:pt x="5738370" y="1369671"/>
                  <a:pt x="5723580" y="1370251"/>
                </a:cubicBezTo>
                <a:cubicBezTo>
                  <a:pt x="5682110" y="1371877"/>
                  <a:pt x="5646111" y="1376603"/>
                  <a:pt x="5615530" y="1384001"/>
                </a:cubicBezTo>
                <a:cubicBezTo>
                  <a:pt x="5584918" y="1391407"/>
                  <a:pt x="5559438" y="1400059"/>
                  <a:pt x="5538740" y="1409503"/>
                </a:cubicBezTo>
                <a:cubicBezTo>
                  <a:pt x="5518020" y="1418956"/>
                  <a:pt x="5502773" y="1429100"/>
                  <a:pt x="5492555" y="1439626"/>
                </a:cubicBezTo>
                <a:cubicBezTo>
                  <a:pt x="5482336" y="1450154"/>
                  <a:pt x="5476707" y="1459615"/>
                  <a:pt x="5475434" y="1467916"/>
                </a:cubicBezTo>
                <a:cubicBezTo>
                  <a:pt x="5472203" y="1488989"/>
                  <a:pt x="5489661" y="1505858"/>
                  <a:pt x="5528106" y="1518202"/>
                </a:cubicBezTo>
                <a:cubicBezTo>
                  <a:pt x="5566602" y="1530562"/>
                  <a:pt x="5613590" y="1535455"/>
                  <a:pt x="5669729" y="1532849"/>
                </a:cubicBezTo>
                <a:cubicBezTo>
                  <a:pt x="5692765" y="1531780"/>
                  <a:pt x="5716330" y="1528875"/>
                  <a:pt x="5740539" y="1524311"/>
                </a:cubicBezTo>
                <a:cubicBezTo>
                  <a:pt x="5764720" y="1519752"/>
                  <a:pt x="5787184" y="1513901"/>
                  <a:pt x="5808209" y="1507077"/>
                </a:cubicBezTo>
                <a:cubicBezTo>
                  <a:pt x="5829197" y="1500265"/>
                  <a:pt x="5848375" y="1492145"/>
                  <a:pt x="5866184" y="1483093"/>
                </a:cubicBezTo>
                <a:cubicBezTo>
                  <a:pt x="5883956" y="1474058"/>
                  <a:pt x="5894931" y="1466151"/>
                  <a:pt x="5899422" y="1459524"/>
                </a:cubicBezTo>
                <a:cubicBezTo>
                  <a:pt x="5915955" y="1463510"/>
                  <a:pt x="5937465" y="1472449"/>
                  <a:pt x="5964398" y="1485921"/>
                </a:cubicBezTo>
                <a:cubicBezTo>
                  <a:pt x="5991422" y="1499440"/>
                  <a:pt x="6013747" y="1514986"/>
                  <a:pt x="6032658" y="1531683"/>
                </a:cubicBezTo>
                <a:cubicBezTo>
                  <a:pt x="6051616" y="1548422"/>
                  <a:pt x="6065234" y="1565108"/>
                  <a:pt x="6074873" y="1581205"/>
                </a:cubicBezTo>
                <a:cubicBezTo>
                  <a:pt x="6084519" y="1597314"/>
                  <a:pt x="6088135" y="1610466"/>
                  <a:pt x="6086330" y="1620505"/>
                </a:cubicBezTo>
                <a:cubicBezTo>
                  <a:pt x="6121237" y="1632385"/>
                  <a:pt x="6155556" y="1645190"/>
                  <a:pt x="6190194" y="1657896"/>
                </a:cubicBezTo>
                <a:cubicBezTo>
                  <a:pt x="6216519" y="1514893"/>
                  <a:pt x="6242843" y="1371890"/>
                  <a:pt x="6269168" y="1228887"/>
                </a:cubicBezTo>
                <a:cubicBezTo>
                  <a:pt x="6344644" y="1234551"/>
                  <a:pt x="6419780" y="1242627"/>
                  <a:pt x="6494058" y="1253367"/>
                </a:cubicBezTo>
                <a:cubicBezTo>
                  <a:pt x="6468035" y="1230676"/>
                  <a:pt x="6441996" y="1208202"/>
                  <a:pt x="6415636" y="1186090"/>
                </a:cubicBezTo>
                <a:cubicBezTo>
                  <a:pt x="6038282" y="1141266"/>
                  <a:pt x="5646096" y="1165301"/>
                  <a:pt x="5263097" y="1194361"/>
                </a:cubicBezTo>
                <a:cubicBezTo>
                  <a:pt x="5262365" y="1194417"/>
                  <a:pt x="5261633" y="1194472"/>
                  <a:pt x="5260901" y="1194528"/>
                </a:cubicBezTo>
                <a:cubicBezTo>
                  <a:pt x="4840604" y="1226436"/>
                  <a:pt x="4411477" y="1262943"/>
                  <a:pt x="3996310" y="1218415"/>
                </a:cubicBezTo>
                <a:cubicBezTo>
                  <a:pt x="3995658" y="1218345"/>
                  <a:pt x="3995005" y="1218275"/>
                  <a:pt x="3994353" y="1218205"/>
                </a:cubicBezTo>
                <a:cubicBezTo>
                  <a:pt x="3964299" y="1214963"/>
                  <a:pt x="3934276" y="1211312"/>
                  <a:pt x="3904318" y="1207213"/>
                </a:cubicBezTo>
                <a:cubicBezTo>
                  <a:pt x="3903713" y="1206122"/>
                  <a:pt x="3903104" y="1205033"/>
                  <a:pt x="3902500" y="1203943"/>
                </a:cubicBezTo>
                <a:cubicBezTo>
                  <a:pt x="3901896" y="1202853"/>
                  <a:pt x="3901286" y="1201763"/>
                  <a:pt x="3900682" y="1200673"/>
                </a:cubicBezTo>
                <a:cubicBezTo>
                  <a:pt x="3894949" y="1188583"/>
                  <a:pt x="3885289" y="1173986"/>
                  <a:pt x="3872175" y="1156700"/>
                </a:cubicBezTo>
                <a:cubicBezTo>
                  <a:pt x="3868066" y="1151286"/>
                  <a:pt x="3861570" y="1145948"/>
                  <a:pt x="3852923" y="1140559"/>
                </a:cubicBezTo>
                <a:cubicBezTo>
                  <a:pt x="3833918" y="1128715"/>
                  <a:pt x="3803855" y="1117191"/>
                  <a:pt x="3762531" y="1106786"/>
                </a:cubicBezTo>
                <a:close/>
                <a:moveTo>
                  <a:pt x="0" y="0"/>
                </a:moveTo>
                <a:lnTo>
                  <a:pt x="1203158" y="0"/>
                </a:lnTo>
                <a:lnTo>
                  <a:pt x="1203158" y="13735"/>
                </a:lnTo>
                <a:lnTo>
                  <a:pt x="7844588" y="13735"/>
                </a:lnTo>
                <a:lnTo>
                  <a:pt x="7844588" y="2796238"/>
                </a:lnTo>
                <a:lnTo>
                  <a:pt x="16041" y="2796238"/>
                </a:lnTo>
                <a:lnTo>
                  <a:pt x="16041" y="2748113"/>
                </a:lnTo>
                <a:lnTo>
                  <a:pt x="0" y="2748113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67200" y="5638800"/>
            <a:ext cx="3962400" cy="7812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61" y="3232914"/>
            <a:ext cx="5390877" cy="262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04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327E5E-04EF-4CE8-A21D-8FED0DF44AAC}"/>
              </a:ext>
            </a:extLst>
          </p:cNvPr>
          <p:cNvSpPr/>
          <p:nvPr/>
        </p:nvSpPr>
        <p:spPr>
          <a:xfrm>
            <a:off x="1181100" y="906379"/>
            <a:ext cx="9829800" cy="1417320"/>
          </a:xfrm>
          <a:prstGeom prst="rect">
            <a:avLst/>
          </a:prstGeom>
          <a:gradFill>
            <a:gsLst>
              <a:gs pos="100000">
                <a:srgbClr val="002060"/>
              </a:gs>
              <a:gs pos="5000">
                <a:srgbClr val="FFFF00">
                  <a:alpha val="0"/>
                  <a:lumMod val="0"/>
                </a:srgb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429762-7077-40A6-82D9-205F06B4699A}"/>
              </a:ext>
            </a:extLst>
          </p:cNvPr>
          <p:cNvSpPr/>
          <p:nvPr/>
        </p:nvSpPr>
        <p:spPr>
          <a:xfrm>
            <a:off x="909551" y="3880660"/>
            <a:ext cx="10594571" cy="1348046"/>
          </a:xfrm>
          <a:prstGeom prst="rect">
            <a:avLst/>
          </a:prstGeom>
          <a:gradFill>
            <a:gsLst>
              <a:gs pos="100000">
                <a:srgbClr val="002060"/>
              </a:gs>
              <a:gs pos="14000">
                <a:srgbClr val="FFFF00">
                  <a:lumMod val="76000"/>
                  <a:lumOff val="24000"/>
                </a:srgb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অস্থিবন্ধনীর কাজের তালিকা তৈরি কর।</a:t>
            </a:r>
            <a:endPara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59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46218" y="609600"/>
            <a:ext cx="4627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u="sng" dirty="0" smtClean="0"/>
              <a:t>মূল্যায়ন</a:t>
            </a:r>
            <a:endParaRPr lang="en-US" sz="36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890358" y="2313709"/>
            <a:ext cx="58632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১)অস্থিবন্ধনী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তন্তু দ্বারা গঠিত?</a:t>
            </a:r>
          </a:p>
          <a:p>
            <a:pPr marL="742950" indent="-742950">
              <a:buFont typeface="+mj-lt"/>
              <a:buAutoNum type="alphaLcParenR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বাস্টফাইবার ;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b)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সেলুলোজ;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c)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বাস্টফাইবার ওসেলুলোজ;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d)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শ্বেততন্তু ও পীততন্তু।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২)অস্থিবন্ধনী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 থাকলে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হত?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৩)দুটি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অস্থির সংযোগকারীর নাম কী ?</a:t>
            </a:r>
          </a:p>
          <a:p>
            <a:endParaRPr lang="en-US" dirty="0"/>
          </a:p>
        </p:txBody>
      </p:sp>
      <p:sp>
        <p:nvSpPr>
          <p:cNvPr id="3" name="7-Point Star 2"/>
          <p:cNvSpPr/>
          <p:nvPr/>
        </p:nvSpPr>
        <p:spPr>
          <a:xfrm>
            <a:off x="3890358" y="4590687"/>
            <a:ext cx="490451" cy="4572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6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8F6BFB9-B008-41AF-91C6-FC9F4CD77552}"/>
              </a:ext>
            </a:extLst>
          </p:cNvPr>
          <p:cNvGrpSpPr/>
          <p:nvPr/>
        </p:nvGrpSpPr>
        <p:grpSpPr>
          <a:xfrm>
            <a:off x="2984500" y="282864"/>
            <a:ext cx="6223000" cy="1861457"/>
            <a:chOff x="2984500" y="241300"/>
            <a:chExt cx="6223000" cy="18614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FECEB28-4267-436E-930F-4CC8800F083D}"/>
                </a:ext>
              </a:extLst>
            </p:cNvPr>
            <p:cNvSpPr/>
            <p:nvPr/>
          </p:nvSpPr>
          <p:spPr>
            <a:xfrm>
              <a:off x="2984500" y="241300"/>
              <a:ext cx="6223000" cy="180340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20ACAA8-DE20-4ACD-825A-2F6A056052BD}"/>
                </a:ext>
              </a:extLst>
            </p:cNvPr>
            <p:cNvSpPr/>
            <p:nvPr/>
          </p:nvSpPr>
          <p:spPr>
            <a:xfrm>
              <a:off x="2984500" y="241300"/>
              <a:ext cx="6223000" cy="1861457"/>
            </a:xfrm>
            <a:custGeom>
              <a:avLst/>
              <a:gdLst/>
              <a:ahLst/>
              <a:cxnLst/>
              <a:rect l="l" t="t" r="r" b="b"/>
              <a:pathLst>
                <a:path w="5812971" h="1861457">
                  <a:moveTo>
                    <a:pt x="2381983" y="1118743"/>
                  </a:moveTo>
                  <a:cubicBezTo>
                    <a:pt x="2366422" y="1118743"/>
                    <a:pt x="2353527" y="1123690"/>
                    <a:pt x="2343300" y="1133585"/>
                  </a:cubicBezTo>
                  <a:cubicBezTo>
                    <a:pt x="2333072" y="1143480"/>
                    <a:pt x="2327958" y="1155722"/>
                    <a:pt x="2327958" y="1170312"/>
                  </a:cubicBezTo>
                  <a:cubicBezTo>
                    <a:pt x="2327958" y="1184986"/>
                    <a:pt x="2333049" y="1197249"/>
                    <a:pt x="2343229" y="1207102"/>
                  </a:cubicBezTo>
                  <a:cubicBezTo>
                    <a:pt x="2353410" y="1216954"/>
                    <a:pt x="2366328" y="1221880"/>
                    <a:pt x="2381983" y="1221880"/>
                  </a:cubicBezTo>
                  <a:cubicBezTo>
                    <a:pt x="2396853" y="1221880"/>
                    <a:pt x="2409711" y="1216941"/>
                    <a:pt x="2420557" y="1207063"/>
                  </a:cubicBezTo>
                  <a:cubicBezTo>
                    <a:pt x="2431403" y="1197185"/>
                    <a:pt x="2436826" y="1184935"/>
                    <a:pt x="2436826" y="1170312"/>
                  </a:cubicBezTo>
                  <a:cubicBezTo>
                    <a:pt x="2436826" y="1155774"/>
                    <a:pt x="2431377" y="1143544"/>
                    <a:pt x="2420480" y="1133624"/>
                  </a:cubicBezTo>
                  <a:cubicBezTo>
                    <a:pt x="2409583" y="1123703"/>
                    <a:pt x="2396751" y="1118743"/>
                    <a:pt x="2381983" y="1118743"/>
                  </a:cubicBezTo>
                  <a:close/>
                  <a:moveTo>
                    <a:pt x="2734705" y="1025427"/>
                  </a:moveTo>
                  <a:cubicBezTo>
                    <a:pt x="2719144" y="1025427"/>
                    <a:pt x="2706250" y="1030375"/>
                    <a:pt x="2696022" y="1040270"/>
                  </a:cubicBezTo>
                  <a:cubicBezTo>
                    <a:pt x="2685795" y="1050165"/>
                    <a:pt x="2680681" y="1062407"/>
                    <a:pt x="2680681" y="1076996"/>
                  </a:cubicBezTo>
                  <a:cubicBezTo>
                    <a:pt x="2680681" y="1091670"/>
                    <a:pt x="2685771" y="1103934"/>
                    <a:pt x="2695952" y="1113786"/>
                  </a:cubicBezTo>
                  <a:cubicBezTo>
                    <a:pt x="2706133" y="1123639"/>
                    <a:pt x="2719051" y="1128565"/>
                    <a:pt x="2734705" y="1128565"/>
                  </a:cubicBezTo>
                  <a:cubicBezTo>
                    <a:pt x="2749576" y="1128565"/>
                    <a:pt x="2762434" y="1123626"/>
                    <a:pt x="2773280" y="1113748"/>
                  </a:cubicBezTo>
                  <a:cubicBezTo>
                    <a:pt x="2784126" y="1103870"/>
                    <a:pt x="2789549" y="1091619"/>
                    <a:pt x="2789549" y="1076996"/>
                  </a:cubicBezTo>
                  <a:cubicBezTo>
                    <a:pt x="2789549" y="1062458"/>
                    <a:pt x="2784100" y="1050229"/>
                    <a:pt x="2773203" y="1040308"/>
                  </a:cubicBezTo>
                  <a:cubicBezTo>
                    <a:pt x="2762306" y="1030388"/>
                    <a:pt x="2749474" y="1025427"/>
                    <a:pt x="2734705" y="1025427"/>
                  </a:cubicBezTo>
                  <a:close/>
                  <a:moveTo>
                    <a:pt x="1645656" y="826710"/>
                  </a:moveTo>
                  <a:lnTo>
                    <a:pt x="1645656" y="1017408"/>
                  </a:lnTo>
                  <a:cubicBezTo>
                    <a:pt x="1631604" y="984572"/>
                    <a:pt x="1612372" y="958278"/>
                    <a:pt x="1587960" y="938526"/>
                  </a:cubicBezTo>
                  <a:cubicBezTo>
                    <a:pt x="1563549" y="918774"/>
                    <a:pt x="1539286" y="905053"/>
                    <a:pt x="1515173" y="897362"/>
                  </a:cubicBezTo>
                  <a:close/>
                  <a:moveTo>
                    <a:pt x="3400934" y="825112"/>
                  </a:moveTo>
                  <a:lnTo>
                    <a:pt x="3400934" y="1013392"/>
                  </a:lnTo>
                  <a:cubicBezTo>
                    <a:pt x="3390830" y="982381"/>
                    <a:pt x="3373922" y="956673"/>
                    <a:pt x="3350210" y="936269"/>
                  </a:cubicBezTo>
                  <a:cubicBezTo>
                    <a:pt x="3326497" y="915865"/>
                    <a:pt x="3303390" y="902252"/>
                    <a:pt x="3280888" y="895431"/>
                  </a:cubicBezTo>
                  <a:cubicBezTo>
                    <a:pt x="3304644" y="885668"/>
                    <a:pt x="3326687" y="874813"/>
                    <a:pt x="3347018" y="862867"/>
                  </a:cubicBezTo>
                  <a:cubicBezTo>
                    <a:pt x="3367350" y="850922"/>
                    <a:pt x="3385322" y="838336"/>
                    <a:pt x="3400934" y="825112"/>
                  </a:cubicBezTo>
                  <a:close/>
                  <a:moveTo>
                    <a:pt x="2865674" y="823500"/>
                  </a:moveTo>
                  <a:lnTo>
                    <a:pt x="2865636" y="1013392"/>
                  </a:lnTo>
                  <a:cubicBezTo>
                    <a:pt x="2857015" y="988759"/>
                    <a:pt x="2841013" y="966010"/>
                    <a:pt x="2817629" y="945145"/>
                  </a:cubicBezTo>
                  <a:cubicBezTo>
                    <a:pt x="2794245" y="924280"/>
                    <a:pt x="2766923" y="907918"/>
                    <a:pt x="2735665" y="896057"/>
                  </a:cubicBezTo>
                  <a:cubicBezTo>
                    <a:pt x="2759309" y="886883"/>
                    <a:pt x="2782241" y="875975"/>
                    <a:pt x="2804462" y="863334"/>
                  </a:cubicBezTo>
                  <a:cubicBezTo>
                    <a:pt x="2826682" y="850693"/>
                    <a:pt x="2847086" y="837415"/>
                    <a:pt x="2865674" y="823500"/>
                  </a:cubicBezTo>
                  <a:close/>
                  <a:moveTo>
                    <a:pt x="3890180" y="743026"/>
                  </a:moveTo>
                  <a:lnTo>
                    <a:pt x="4005867" y="743026"/>
                  </a:lnTo>
                  <a:lnTo>
                    <a:pt x="4003365" y="744515"/>
                  </a:lnTo>
                  <a:cubicBezTo>
                    <a:pt x="4001831" y="745748"/>
                    <a:pt x="4000236" y="747336"/>
                    <a:pt x="3998579" y="749280"/>
                  </a:cubicBezTo>
                  <a:cubicBezTo>
                    <a:pt x="3991954" y="757056"/>
                    <a:pt x="3986160" y="765496"/>
                    <a:pt x="3981198" y="774598"/>
                  </a:cubicBezTo>
                  <a:cubicBezTo>
                    <a:pt x="3976235" y="783700"/>
                    <a:pt x="3972021" y="793597"/>
                    <a:pt x="3968555" y="804290"/>
                  </a:cubicBezTo>
                  <a:cubicBezTo>
                    <a:pt x="3965089" y="814982"/>
                    <a:pt x="3963356" y="825828"/>
                    <a:pt x="3963356" y="836827"/>
                  </a:cubicBezTo>
                  <a:cubicBezTo>
                    <a:pt x="3963356" y="857402"/>
                    <a:pt x="3966805" y="875009"/>
                    <a:pt x="3973703" y="889649"/>
                  </a:cubicBezTo>
                  <a:cubicBezTo>
                    <a:pt x="3980601" y="904290"/>
                    <a:pt x="3989264" y="916525"/>
                    <a:pt x="3999692" y="926357"/>
                  </a:cubicBezTo>
                  <a:cubicBezTo>
                    <a:pt x="4010120" y="936188"/>
                    <a:pt x="4021582" y="943425"/>
                    <a:pt x="4034078" y="948067"/>
                  </a:cubicBezTo>
                  <a:cubicBezTo>
                    <a:pt x="4046574" y="952710"/>
                    <a:pt x="4058436" y="955032"/>
                    <a:pt x="4069666" y="955032"/>
                  </a:cubicBezTo>
                  <a:cubicBezTo>
                    <a:pt x="4076964" y="955032"/>
                    <a:pt x="4084624" y="953993"/>
                    <a:pt x="4092643" y="951917"/>
                  </a:cubicBezTo>
                  <a:cubicBezTo>
                    <a:pt x="4100662" y="949841"/>
                    <a:pt x="4108249" y="947349"/>
                    <a:pt x="4115402" y="944441"/>
                  </a:cubicBezTo>
                  <a:cubicBezTo>
                    <a:pt x="4122556" y="941534"/>
                    <a:pt x="4130162" y="938238"/>
                    <a:pt x="4138220" y="934555"/>
                  </a:cubicBezTo>
                  <a:lnTo>
                    <a:pt x="4144825" y="931198"/>
                  </a:lnTo>
                  <a:lnTo>
                    <a:pt x="4146194" y="936262"/>
                  </a:lnTo>
                  <a:cubicBezTo>
                    <a:pt x="4147631" y="940087"/>
                    <a:pt x="4148349" y="944147"/>
                    <a:pt x="4148349" y="948445"/>
                  </a:cubicBezTo>
                  <a:cubicBezTo>
                    <a:pt x="4148349" y="954746"/>
                    <a:pt x="4146974" y="961081"/>
                    <a:pt x="4144225" y="967451"/>
                  </a:cubicBezTo>
                  <a:cubicBezTo>
                    <a:pt x="4141475" y="973820"/>
                    <a:pt x="4137237" y="979605"/>
                    <a:pt x="4131511" y="984806"/>
                  </a:cubicBezTo>
                  <a:cubicBezTo>
                    <a:pt x="4125786" y="990008"/>
                    <a:pt x="4118528" y="994258"/>
                    <a:pt x="4109737" y="997558"/>
                  </a:cubicBezTo>
                  <a:cubicBezTo>
                    <a:pt x="4100946" y="1000858"/>
                    <a:pt x="4089989" y="1002508"/>
                    <a:pt x="4076866" y="1002508"/>
                  </a:cubicBezTo>
                  <a:cubicBezTo>
                    <a:pt x="4056070" y="1002508"/>
                    <a:pt x="4036696" y="996663"/>
                    <a:pt x="4018743" y="984973"/>
                  </a:cubicBezTo>
                  <a:cubicBezTo>
                    <a:pt x="4000790" y="973283"/>
                    <a:pt x="3984982" y="956765"/>
                    <a:pt x="3971318" y="935418"/>
                  </a:cubicBezTo>
                  <a:cubicBezTo>
                    <a:pt x="3957654" y="914072"/>
                    <a:pt x="3946908" y="888833"/>
                    <a:pt x="3939081" y="859702"/>
                  </a:cubicBezTo>
                  <a:cubicBezTo>
                    <a:pt x="3931253" y="830571"/>
                    <a:pt x="3927340" y="797293"/>
                    <a:pt x="3927340" y="759870"/>
                  </a:cubicBezTo>
                  <a:close/>
                  <a:moveTo>
                    <a:pt x="3725380" y="609601"/>
                  </a:moveTo>
                  <a:lnTo>
                    <a:pt x="3725380" y="706054"/>
                  </a:lnTo>
                  <a:lnTo>
                    <a:pt x="3717838" y="700050"/>
                  </a:lnTo>
                  <a:cubicBezTo>
                    <a:pt x="3713384" y="696628"/>
                    <a:pt x="3708105" y="692672"/>
                    <a:pt x="3702000" y="688183"/>
                  </a:cubicBezTo>
                  <a:lnTo>
                    <a:pt x="3641641" y="688183"/>
                  </a:lnTo>
                  <a:lnTo>
                    <a:pt x="3618648" y="688183"/>
                  </a:lnTo>
                  <a:lnTo>
                    <a:pt x="3130479" y="688183"/>
                  </a:lnTo>
                  <a:lnTo>
                    <a:pt x="3160740" y="743026"/>
                  </a:lnTo>
                  <a:lnTo>
                    <a:pt x="3400934" y="743026"/>
                  </a:lnTo>
                  <a:lnTo>
                    <a:pt x="3400934" y="752631"/>
                  </a:lnTo>
                  <a:lnTo>
                    <a:pt x="3173811" y="885787"/>
                  </a:lnTo>
                  <a:lnTo>
                    <a:pt x="3220149" y="951322"/>
                  </a:lnTo>
                  <a:cubicBezTo>
                    <a:pt x="3265690" y="957291"/>
                    <a:pt x="3305485" y="974854"/>
                    <a:pt x="3339536" y="1004011"/>
                  </a:cubicBezTo>
                  <a:cubicBezTo>
                    <a:pt x="3373588" y="1033167"/>
                    <a:pt x="3400005" y="1077832"/>
                    <a:pt x="3418789" y="1138004"/>
                  </a:cubicBezTo>
                  <a:lnTo>
                    <a:pt x="3460625" y="1159670"/>
                  </a:lnTo>
                  <a:lnTo>
                    <a:pt x="3460689" y="818035"/>
                  </a:lnTo>
                  <a:lnTo>
                    <a:pt x="3472374" y="818856"/>
                  </a:lnTo>
                  <a:cubicBezTo>
                    <a:pt x="3478825" y="819750"/>
                    <a:pt x="3485365" y="821091"/>
                    <a:pt x="3491992" y="822880"/>
                  </a:cubicBezTo>
                  <a:cubicBezTo>
                    <a:pt x="3505247" y="826457"/>
                    <a:pt x="3517084" y="831355"/>
                    <a:pt x="3527503" y="837575"/>
                  </a:cubicBezTo>
                  <a:cubicBezTo>
                    <a:pt x="3537923" y="843796"/>
                    <a:pt x="3546172" y="850892"/>
                    <a:pt x="3552252" y="858864"/>
                  </a:cubicBezTo>
                  <a:cubicBezTo>
                    <a:pt x="3558332" y="866837"/>
                    <a:pt x="3561371" y="874979"/>
                    <a:pt x="3561371" y="883293"/>
                  </a:cubicBezTo>
                  <a:cubicBezTo>
                    <a:pt x="3561371" y="890506"/>
                    <a:pt x="3560864" y="895814"/>
                    <a:pt x="3559849" y="899216"/>
                  </a:cubicBezTo>
                  <a:cubicBezTo>
                    <a:pt x="3560309" y="897988"/>
                    <a:pt x="3557609" y="896343"/>
                    <a:pt x="3551747" y="894279"/>
                  </a:cubicBezTo>
                  <a:cubicBezTo>
                    <a:pt x="3545885" y="892216"/>
                    <a:pt x="3540315" y="891184"/>
                    <a:pt x="3535037" y="891184"/>
                  </a:cubicBezTo>
                  <a:cubicBezTo>
                    <a:pt x="3525641" y="891184"/>
                    <a:pt x="3517257" y="893273"/>
                    <a:pt x="3509885" y="897451"/>
                  </a:cubicBezTo>
                  <a:cubicBezTo>
                    <a:pt x="3502514" y="901629"/>
                    <a:pt x="3496518" y="906811"/>
                    <a:pt x="3491896" y="912997"/>
                  </a:cubicBezTo>
                  <a:cubicBezTo>
                    <a:pt x="3487275" y="919184"/>
                    <a:pt x="3483920" y="925570"/>
                    <a:pt x="3481831" y="932157"/>
                  </a:cubicBezTo>
                  <a:cubicBezTo>
                    <a:pt x="3479742" y="938744"/>
                    <a:pt x="3478697" y="944991"/>
                    <a:pt x="3478697" y="950900"/>
                  </a:cubicBezTo>
                  <a:cubicBezTo>
                    <a:pt x="3478697" y="968687"/>
                    <a:pt x="3484911" y="982417"/>
                    <a:pt x="3497338" y="992090"/>
                  </a:cubicBezTo>
                  <a:cubicBezTo>
                    <a:pt x="3509766" y="1001764"/>
                    <a:pt x="3522588" y="1006601"/>
                    <a:pt x="3535804" y="1006601"/>
                  </a:cubicBezTo>
                  <a:cubicBezTo>
                    <a:pt x="3549668" y="1006601"/>
                    <a:pt x="3561695" y="1002736"/>
                    <a:pt x="3571884" y="995006"/>
                  </a:cubicBezTo>
                  <a:cubicBezTo>
                    <a:pt x="3582074" y="987277"/>
                    <a:pt x="3590283" y="978021"/>
                    <a:pt x="3596511" y="967240"/>
                  </a:cubicBezTo>
                  <a:cubicBezTo>
                    <a:pt x="3602740" y="956458"/>
                    <a:pt x="3607445" y="945130"/>
                    <a:pt x="3610625" y="933257"/>
                  </a:cubicBezTo>
                  <a:cubicBezTo>
                    <a:pt x="3613805" y="921383"/>
                    <a:pt x="3615396" y="910693"/>
                    <a:pt x="3615396" y="901186"/>
                  </a:cubicBezTo>
                  <a:cubicBezTo>
                    <a:pt x="3615396" y="884764"/>
                    <a:pt x="3611996" y="868171"/>
                    <a:pt x="3605196" y="851408"/>
                  </a:cubicBezTo>
                  <a:cubicBezTo>
                    <a:pt x="3598396" y="834644"/>
                    <a:pt x="3588134" y="819102"/>
                    <a:pt x="3574410" y="804782"/>
                  </a:cubicBezTo>
                  <a:cubicBezTo>
                    <a:pt x="3560687" y="790462"/>
                    <a:pt x="3543687" y="777940"/>
                    <a:pt x="3523411" y="767218"/>
                  </a:cubicBezTo>
                  <a:cubicBezTo>
                    <a:pt x="3503134" y="756496"/>
                    <a:pt x="3482227" y="749331"/>
                    <a:pt x="3460689" y="745725"/>
                  </a:cubicBezTo>
                  <a:lnTo>
                    <a:pt x="3460689" y="743026"/>
                  </a:lnTo>
                  <a:lnTo>
                    <a:pt x="3653232" y="743026"/>
                  </a:lnTo>
                  <a:lnTo>
                    <a:pt x="3675777" y="743026"/>
                  </a:lnTo>
                  <a:lnTo>
                    <a:pt x="3690821" y="743026"/>
                  </a:lnTo>
                  <a:cubicBezTo>
                    <a:pt x="3692407" y="743708"/>
                    <a:pt x="3695174" y="746370"/>
                    <a:pt x="3699122" y="751013"/>
                  </a:cubicBezTo>
                  <a:cubicBezTo>
                    <a:pt x="3703070" y="755656"/>
                    <a:pt x="3707114" y="761085"/>
                    <a:pt x="3711253" y="767301"/>
                  </a:cubicBezTo>
                  <a:cubicBezTo>
                    <a:pt x="3715393" y="773517"/>
                    <a:pt x="3718782" y="779505"/>
                    <a:pt x="3721421" y="785265"/>
                  </a:cubicBezTo>
                  <a:cubicBezTo>
                    <a:pt x="3724060" y="791024"/>
                    <a:pt x="3725380" y="795089"/>
                    <a:pt x="3725380" y="797460"/>
                  </a:cubicBezTo>
                  <a:lnTo>
                    <a:pt x="3725380" y="1117540"/>
                  </a:lnTo>
                  <a:lnTo>
                    <a:pt x="3784316" y="1160489"/>
                  </a:lnTo>
                  <a:lnTo>
                    <a:pt x="3784316" y="743026"/>
                  </a:lnTo>
                  <a:lnTo>
                    <a:pt x="3864426" y="743026"/>
                  </a:lnTo>
                  <a:lnTo>
                    <a:pt x="3874203" y="743026"/>
                  </a:lnTo>
                  <a:lnTo>
                    <a:pt x="3883057" y="743026"/>
                  </a:lnTo>
                  <a:lnTo>
                    <a:pt x="3880813" y="753995"/>
                  </a:lnTo>
                  <a:cubicBezTo>
                    <a:pt x="3880180" y="757841"/>
                    <a:pt x="3879863" y="760893"/>
                    <a:pt x="3879863" y="763151"/>
                  </a:cubicBezTo>
                  <a:cubicBezTo>
                    <a:pt x="3879863" y="767666"/>
                    <a:pt x="3879863" y="771799"/>
                    <a:pt x="3879863" y="775551"/>
                  </a:cubicBezTo>
                  <a:cubicBezTo>
                    <a:pt x="3879863" y="812855"/>
                    <a:pt x="3883954" y="849201"/>
                    <a:pt x="3892135" y="884591"/>
                  </a:cubicBezTo>
                  <a:cubicBezTo>
                    <a:pt x="3900316" y="919981"/>
                    <a:pt x="3912821" y="951872"/>
                    <a:pt x="3929648" y="980266"/>
                  </a:cubicBezTo>
                  <a:cubicBezTo>
                    <a:pt x="3946476" y="1008660"/>
                    <a:pt x="3967668" y="1031743"/>
                    <a:pt x="3993227" y="1049517"/>
                  </a:cubicBezTo>
                  <a:cubicBezTo>
                    <a:pt x="4018785" y="1067291"/>
                    <a:pt x="4049074" y="1076178"/>
                    <a:pt x="4084093" y="1076178"/>
                  </a:cubicBezTo>
                  <a:cubicBezTo>
                    <a:pt x="4103218" y="1076178"/>
                    <a:pt x="4120194" y="1072690"/>
                    <a:pt x="4135022" y="1065715"/>
                  </a:cubicBezTo>
                  <a:cubicBezTo>
                    <a:pt x="4149850" y="1058741"/>
                    <a:pt x="4162344" y="1049598"/>
                    <a:pt x="4172503" y="1038288"/>
                  </a:cubicBezTo>
                  <a:cubicBezTo>
                    <a:pt x="4182663" y="1026977"/>
                    <a:pt x="4190181" y="1014010"/>
                    <a:pt x="4195058" y="999387"/>
                  </a:cubicBezTo>
                  <a:cubicBezTo>
                    <a:pt x="4199935" y="984764"/>
                    <a:pt x="4202374" y="969625"/>
                    <a:pt x="4202374" y="953970"/>
                  </a:cubicBezTo>
                  <a:cubicBezTo>
                    <a:pt x="4202374" y="933122"/>
                    <a:pt x="4197499" y="913392"/>
                    <a:pt x="4187749" y="894778"/>
                  </a:cubicBezTo>
                  <a:cubicBezTo>
                    <a:pt x="4177998" y="876165"/>
                    <a:pt x="4159374" y="858114"/>
                    <a:pt x="4131876" y="840626"/>
                  </a:cubicBezTo>
                  <a:cubicBezTo>
                    <a:pt x="4115266" y="857832"/>
                    <a:pt x="4099824" y="870561"/>
                    <a:pt x="4085551" y="878810"/>
                  </a:cubicBezTo>
                  <a:cubicBezTo>
                    <a:pt x="4071277" y="887060"/>
                    <a:pt x="4058722" y="891184"/>
                    <a:pt x="4047885" y="891184"/>
                  </a:cubicBezTo>
                  <a:cubicBezTo>
                    <a:pt x="4040756" y="891184"/>
                    <a:pt x="4034982" y="889070"/>
                    <a:pt x="4030561" y="884840"/>
                  </a:cubicBezTo>
                  <a:cubicBezTo>
                    <a:pt x="4026140" y="880611"/>
                    <a:pt x="4023929" y="873671"/>
                    <a:pt x="4023929" y="864019"/>
                  </a:cubicBezTo>
                  <a:cubicBezTo>
                    <a:pt x="4023929" y="857743"/>
                    <a:pt x="4025496" y="850393"/>
                    <a:pt x="4028629" y="841969"/>
                  </a:cubicBezTo>
                  <a:cubicBezTo>
                    <a:pt x="4031763" y="833544"/>
                    <a:pt x="4036414" y="824702"/>
                    <a:pt x="4042583" y="815442"/>
                  </a:cubicBezTo>
                  <a:cubicBezTo>
                    <a:pt x="4048752" y="806182"/>
                    <a:pt x="4055989" y="797012"/>
                    <a:pt x="4064294" y="787931"/>
                  </a:cubicBezTo>
                  <a:cubicBezTo>
                    <a:pt x="4072599" y="778850"/>
                    <a:pt x="4078994" y="771356"/>
                    <a:pt x="4083479" y="765447"/>
                  </a:cubicBezTo>
                  <a:cubicBezTo>
                    <a:pt x="4096184" y="792732"/>
                    <a:pt x="4116078" y="816007"/>
                    <a:pt x="4143163" y="835273"/>
                  </a:cubicBezTo>
                  <a:cubicBezTo>
                    <a:pt x="4170248" y="854539"/>
                    <a:pt x="4201607" y="864172"/>
                    <a:pt x="4237239" y="864172"/>
                  </a:cubicBezTo>
                  <a:lnTo>
                    <a:pt x="4243493" y="864172"/>
                  </a:lnTo>
                  <a:cubicBezTo>
                    <a:pt x="4238932" y="867608"/>
                    <a:pt x="4234935" y="873549"/>
                    <a:pt x="4231503" y="881995"/>
                  </a:cubicBezTo>
                  <a:cubicBezTo>
                    <a:pt x="4228071" y="890440"/>
                    <a:pt x="4225078" y="899071"/>
                    <a:pt x="4222524" y="907888"/>
                  </a:cubicBezTo>
                  <a:cubicBezTo>
                    <a:pt x="4219971" y="916704"/>
                    <a:pt x="4218033" y="925331"/>
                    <a:pt x="4216711" y="933768"/>
                  </a:cubicBezTo>
                  <a:cubicBezTo>
                    <a:pt x="4215390" y="942205"/>
                    <a:pt x="4214158" y="951885"/>
                    <a:pt x="4213015" y="962808"/>
                  </a:cubicBezTo>
                  <a:cubicBezTo>
                    <a:pt x="4213015" y="993026"/>
                    <a:pt x="4216019" y="1022206"/>
                    <a:pt x="4222026" y="1050348"/>
                  </a:cubicBezTo>
                  <a:cubicBezTo>
                    <a:pt x="4228033" y="1078490"/>
                    <a:pt x="4235858" y="1107888"/>
                    <a:pt x="4245502" y="1138541"/>
                  </a:cubicBezTo>
                  <a:lnTo>
                    <a:pt x="4290381" y="1158033"/>
                  </a:lnTo>
                  <a:lnTo>
                    <a:pt x="4288616" y="1135126"/>
                  </a:lnTo>
                  <a:cubicBezTo>
                    <a:pt x="4284362" y="1119130"/>
                    <a:pt x="4280248" y="1101598"/>
                    <a:pt x="4276274" y="1082528"/>
                  </a:cubicBezTo>
                  <a:cubicBezTo>
                    <a:pt x="4272301" y="1063458"/>
                    <a:pt x="4270314" y="1040903"/>
                    <a:pt x="4270314" y="1014863"/>
                  </a:cubicBezTo>
                  <a:cubicBezTo>
                    <a:pt x="4270314" y="984610"/>
                    <a:pt x="4275543" y="957097"/>
                    <a:pt x="4286001" y="932323"/>
                  </a:cubicBezTo>
                  <a:cubicBezTo>
                    <a:pt x="4296459" y="907549"/>
                    <a:pt x="4314239" y="883822"/>
                    <a:pt x="4339341" y="861141"/>
                  </a:cubicBezTo>
                  <a:lnTo>
                    <a:pt x="4282784" y="780910"/>
                  </a:lnTo>
                  <a:cubicBezTo>
                    <a:pt x="4246401" y="788942"/>
                    <a:pt x="4222919" y="792958"/>
                    <a:pt x="4212337" y="792958"/>
                  </a:cubicBezTo>
                  <a:cubicBezTo>
                    <a:pt x="4190142" y="792958"/>
                    <a:pt x="4170800" y="787326"/>
                    <a:pt x="4154309" y="776062"/>
                  </a:cubicBezTo>
                  <a:lnTo>
                    <a:pt x="4120552" y="743026"/>
                  </a:lnTo>
                  <a:lnTo>
                    <a:pt x="4381842" y="743026"/>
                  </a:lnTo>
                  <a:lnTo>
                    <a:pt x="4349394" y="688183"/>
                  </a:lnTo>
                  <a:lnTo>
                    <a:pt x="3839210" y="688183"/>
                  </a:lnTo>
                  <a:lnTo>
                    <a:pt x="3834152" y="688183"/>
                  </a:lnTo>
                  <a:lnTo>
                    <a:pt x="3781284" y="688183"/>
                  </a:lnTo>
                  <a:lnTo>
                    <a:pt x="3779136" y="681315"/>
                  </a:lnTo>
                  <a:cubicBezTo>
                    <a:pt x="3776595" y="671125"/>
                    <a:pt x="3772244" y="658715"/>
                    <a:pt x="3766084" y="644083"/>
                  </a:cubicBezTo>
                  <a:cubicBezTo>
                    <a:pt x="3759923" y="629451"/>
                    <a:pt x="3746355" y="617957"/>
                    <a:pt x="3725380" y="609601"/>
                  </a:cubicBezTo>
                  <a:close/>
                  <a:moveTo>
                    <a:pt x="2187816" y="510556"/>
                  </a:moveTo>
                  <a:cubicBezTo>
                    <a:pt x="2166013" y="510556"/>
                    <a:pt x="2145362" y="512650"/>
                    <a:pt x="2125861" y="516836"/>
                  </a:cubicBezTo>
                  <a:cubicBezTo>
                    <a:pt x="2106361" y="521023"/>
                    <a:pt x="2087807" y="528012"/>
                    <a:pt x="2070199" y="537805"/>
                  </a:cubicBezTo>
                  <a:cubicBezTo>
                    <a:pt x="2052592" y="547598"/>
                    <a:pt x="2035899" y="559985"/>
                    <a:pt x="2020121" y="574966"/>
                  </a:cubicBezTo>
                  <a:cubicBezTo>
                    <a:pt x="2004342" y="589948"/>
                    <a:pt x="1987952" y="610160"/>
                    <a:pt x="1970950" y="635603"/>
                  </a:cubicBezTo>
                  <a:lnTo>
                    <a:pt x="2019104" y="688183"/>
                  </a:lnTo>
                  <a:lnTo>
                    <a:pt x="1934210" y="688183"/>
                  </a:lnTo>
                  <a:lnTo>
                    <a:pt x="1930022" y="688183"/>
                  </a:lnTo>
                  <a:lnTo>
                    <a:pt x="1876285" y="688183"/>
                  </a:lnTo>
                  <a:lnTo>
                    <a:pt x="1874136" y="681315"/>
                  </a:lnTo>
                  <a:cubicBezTo>
                    <a:pt x="1871595" y="671125"/>
                    <a:pt x="1867244" y="658715"/>
                    <a:pt x="1861084" y="644083"/>
                  </a:cubicBezTo>
                  <a:cubicBezTo>
                    <a:pt x="1854923" y="629451"/>
                    <a:pt x="1841355" y="617957"/>
                    <a:pt x="1820380" y="609601"/>
                  </a:cubicBezTo>
                  <a:lnTo>
                    <a:pt x="1820380" y="706054"/>
                  </a:lnTo>
                  <a:lnTo>
                    <a:pt x="1812839" y="700050"/>
                  </a:lnTo>
                  <a:cubicBezTo>
                    <a:pt x="1808385" y="696628"/>
                    <a:pt x="1803105" y="692672"/>
                    <a:pt x="1797000" y="688183"/>
                  </a:cubicBezTo>
                  <a:lnTo>
                    <a:pt x="1738523" y="688183"/>
                  </a:lnTo>
                  <a:lnTo>
                    <a:pt x="1713648" y="688183"/>
                  </a:lnTo>
                  <a:lnTo>
                    <a:pt x="1357537" y="688183"/>
                  </a:lnTo>
                  <a:lnTo>
                    <a:pt x="1387811" y="743026"/>
                  </a:lnTo>
                  <a:lnTo>
                    <a:pt x="1645656" y="743026"/>
                  </a:lnTo>
                  <a:lnTo>
                    <a:pt x="1645656" y="751659"/>
                  </a:lnTo>
                  <a:lnTo>
                    <a:pt x="1402481" y="886542"/>
                  </a:lnTo>
                  <a:lnTo>
                    <a:pt x="1452055" y="952908"/>
                  </a:lnTo>
                  <a:cubicBezTo>
                    <a:pt x="1476381" y="956311"/>
                    <a:pt x="1499352" y="962439"/>
                    <a:pt x="1520967" y="971294"/>
                  </a:cubicBezTo>
                  <a:cubicBezTo>
                    <a:pt x="1542582" y="980149"/>
                    <a:pt x="1562400" y="991913"/>
                    <a:pt x="1580421" y="1006588"/>
                  </a:cubicBezTo>
                  <a:cubicBezTo>
                    <a:pt x="1598442" y="1021262"/>
                    <a:pt x="1614723" y="1039377"/>
                    <a:pt x="1629265" y="1060932"/>
                  </a:cubicBezTo>
                  <a:cubicBezTo>
                    <a:pt x="1643807" y="1082487"/>
                    <a:pt x="1655500" y="1108195"/>
                    <a:pt x="1664342" y="1138055"/>
                  </a:cubicBezTo>
                  <a:lnTo>
                    <a:pt x="1705410" y="1159670"/>
                  </a:lnTo>
                  <a:lnTo>
                    <a:pt x="1705410" y="743026"/>
                  </a:lnTo>
                  <a:lnTo>
                    <a:pt x="1748232" y="743026"/>
                  </a:lnTo>
                  <a:lnTo>
                    <a:pt x="1774425" y="743026"/>
                  </a:lnTo>
                  <a:lnTo>
                    <a:pt x="1785821" y="743026"/>
                  </a:lnTo>
                  <a:cubicBezTo>
                    <a:pt x="1787407" y="743708"/>
                    <a:pt x="1790174" y="746370"/>
                    <a:pt x="1794122" y="751013"/>
                  </a:cubicBezTo>
                  <a:cubicBezTo>
                    <a:pt x="1798070" y="755656"/>
                    <a:pt x="1802114" y="761085"/>
                    <a:pt x="1806253" y="767301"/>
                  </a:cubicBezTo>
                  <a:cubicBezTo>
                    <a:pt x="1810393" y="773517"/>
                    <a:pt x="1813782" y="779505"/>
                    <a:pt x="1816421" y="785265"/>
                  </a:cubicBezTo>
                  <a:cubicBezTo>
                    <a:pt x="1819060" y="791024"/>
                    <a:pt x="1820380" y="795089"/>
                    <a:pt x="1820380" y="797460"/>
                  </a:cubicBezTo>
                  <a:lnTo>
                    <a:pt x="1820380" y="1117540"/>
                  </a:lnTo>
                  <a:lnTo>
                    <a:pt x="1879316" y="1160489"/>
                  </a:lnTo>
                  <a:lnTo>
                    <a:pt x="1879316" y="743026"/>
                  </a:lnTo>
                  <a:lnTo>
                    <a:pt x="1960283" y="743026"/>
                  </a:lnTo>
                  <a:lnTo>
                    <a:pt x="1969203" y="743026"/>
                  </a:lnTo>
                  <a:lnTo>
                    <a:pt x="2020703" y="743026"/>
                  </a:lnTo>
                  <a:lnTo>
                    <a:pt x="2020703" y="1117540"/>
                  </a:lnTo>
                  <a:lnTo>
                    <a:pt x="2079638" y="1160489"/>
                  </a:lnTo>
                  <a:lnTo>
                    <a:pt x="2079638" y="743026"/>
                  </a:lnTo>
                  <a:lnTo>
                    <a:pt x="2159911" y="743026"/>
                  </a:lnTo>
                  <a:lnTo>
                    <a:pt x="2178364" y="743026"/>
                  </a:lnTo>
                  <a:lnTo>
                    <a:pt x="2323865" y="743026"/>
                  </a:lnTo>
                  <a:lnTo>
                    <a:pt x="2323865" y="865668"/>
                  </a:lnTo>
                  <a:cubicBezTo>
                    <a:pt x="2323865" y="869130"/>
                    <a:pt x="2324910" y="874886"/>
                    <a:pt x="2326999" y="882935"/>
                  </a:cubicBezTo>
                  <a:cubicBezTo>
                    <a:pt x="2329088" y="890984"/>
                    <a:pt x="2332594" y="898916"/>
                    <a:pt x="2337519" y="906730"/>
                  </a:cubicBezTo>
                  <a:cubicBezTo>
                    <a:pt x="2342443" y="914545"/>
                    <a:pt x="2348953" y="921720"/>
                    <a:pt x="2357049" y="928256"/>
                  </a:cubicBezTo>
                  <a:cubicBezTo>
                    <a:pt x="2365145" y="934791"/>
                    <a:pt x="2375562" y="938059"/>
                    <a:pt x="2388301" y="938059"/>
                  </a:cubicBezTo>
                  <a:cubicBezTo>
                    <a:pt x="2395728" y="938059"/>
                    <a:pt x="2404009" y="936774"/>
                    <a:pt x="2413145" y="934203"/>
                  </a:cubicBezTo>
                  <a:cubicBezTo>
                    <a:pt x="2422282" y="931632"/>
                    <a:pt x="2431669" y="928081"/>
                    <a:pt x="2441309" y="923549"/>
                  </a:cubicBezTo>
                  <a:cubicBezTo>
                    <a:pt x="2450948" y="919017"/>
                    <a:pt x="2460419" y="913373"/>
                    <a:pt x="2469722" y="906615"/>
                  </a:cubicBezTo>
                  <a:cubicBezTo>
                    <a:pt x="2479024" y="899858"/>
                    <a:pt x="2485313" y="893482"/>
                    <a:pt x="2488587" y="887488"/>
                  </a:cubicBezTo>
                  <a:cubicBezTo>
                    <a:pt x="2489968" y="891223"/>
                    <a:pt x="2492055" y="896575"/>
                    <a:pt x="2494847" y="903546"/>
                  </a:cubicBezTo>
                  <a:cubicBezTo>
                    <a:pt x="2497640" y="910516"/>
                    <a:pt x="2499036" y="917954"/>
                    <a:pt x="2499036" y="925858"/>
                  </a:cubicBezTo>
                  <a:cubicBezTo>
                    <a:pt x="2499036" y="939824"/>
                    <a:pt x="2495862" y="952303"/>
                    <a:pt x="2489514" y="963294"/>
                  </a:cubicBezTo>
                  <a:cubicBezTo>
                    <a:pt x="2483166" y="974285"/>
                    <a:pt x="2474874" y="983647"/>
                    <a:pt x="2464638" y="991381"/>
                  </a:cubicBezTo>
                  <a:cubicBezTo>
                    <a:pt x="2454401" y="999114"/>
                    <a:pt x="2443257" y="1004948"/>
                    <a:pt x="2431205" y="1008884"/>
                  </a:cubicBezTo>
                  <a:cubicBezTo>
                    <a:pt x="2419152" y="1012819"/>
                    <a:pt x="2407571" y="1014786"/>
                    <a:pt x="2396461" y="1014786"/>
                  </a:cubicBezTo>
                  <a:cubicBezTo>
                    <a:pt x="2368144" y="1014786"/>
                    <a:pt x="2344598" y="1007150"/>
                    <a:pt x="2325822" y="991879"/>
                  </a:cubicBezTo>
                  <a:cubicBezTo>
                    <a:pt x="2307047" y="976608"/>
                    <a:pt x="2291064" y="957206"/>
                    <a:pt x="2277873" y="933672"/>
                  </a:cubicBezTo>
                  <a:cubicBezTo>
                    <a:pt x="2264682" y="910139"/>
                    <a:pt x="2253815" y="883903"/>
                    <a:pt x="2245271" y="854963"/>
                  </a:cubicBezTo>
                  <a:cubicBezTo>
                    <a:pt x="2236728" y="826024"/>
                    <a:pt x="2229254" y="799826"/>
                    <a:pt x="2222851" y="776369"/>
                  </a:cubicBezTo>
                  <a:lnTo>
                    <a:pt x="2178802" y="755547"/>
                  </a:lnTo>
                  <a:cubicBezTo>
                    <a:pt x="2185768" y="812138"/>
                    <a:pt x="2194553" y="860416"/>
                    <a:pt x="2205156" y="900380"/>
                  </a:cubicBezTo>
                  <a:cubicBezTo>
                    <a:pt x="2215759" y="940344"/>
                    <a:pt x="2229493" y="974413"/>
                    <a:pt x="2246359" y="1002584"/>
                  </a:cubicBezTo>
                  <a:cubicBezTo>
                    <a:pt x="2263224" y="1030756"/>
                    <a:pt x="2283714" y="1052646"/>
                    <a:pt x="2307827" y="1068254"/>
                  </a:cubicBezTo>
                  <a:cubicBezTo>
                    <a:pt x="2331940" y="1083862"/>
                    <a:pt x="2360739" y="1092779"/>
                    <a:pt x="2394223" y="1095004"/>
                  </a:cubicBezTo>
                  <a:cubicBezTo>
                    <a:pt x="2410790" y="1095004"/>
                    <a:pt x="2428191" y="1091587"/>
                    <a:pt x="2446425" y="1084753"/>
                  </a:cubicBezTo>
                  <a:cubicBezTo>
                    <a:pt x="2464659" y="1077919"/>
                    <a:pt x="2481299" y="1067410"/>
                    <a:pt x="2496344" y="1053226"/>
                  </a:cubicBezTo>
                  <a:cubicBezTo>
                    <a:pt x="2511389" y="1039042"/>
                    <a:pt x="2523785" y="1021320"/>
                    <a:pt x="2533530" y="1000058"/>
                  </a:cubicBezTo>
                  <a:cubicBezTo>
                    <a:pt x="2543276" y="978797"/>
                    <a:pt x="2548149" y="954000"/>
                    <a:pt x="2548149" y="925666"/>
                  </a:cubicBezTo>
                  <a:cubicBezTo>
                    <a:pt x="2548149" y="902576"/>
                    <a:pt x="2543485" y="878608"/>
                    <a:pt x="2534157" y="853761"/>
                  </a:cubicBezTo>
                  <a:cubicBezTo>
                    <a:pt x="2524829" y="828914"/>
                    <a:pt x="2505018" y="807125"/>
                    <a:pt x="2474722" y="788392"/>
                  </a:cubicBezTo>
                  <a:cubicBezTo>
                    <a:pt x="2464635" y="803791"/>
                    <a:pt x="2454802" y="816276"/>
                    <a:pt x="2445222" y="825847"/>
                  </a:cubicBezTo>
                  <a:cubicBezTo>
                    <a:pt x="2435643" y="835418"/>
                    <a:pt x="2426268" y="843384"/>
                    <a:pt x="2417097" y="849745"/>
                  </a:cubicBezTo>
                  <a:cubicBezTo>
                    <a:pt x="2407927" y="856106"/>
                    <a:pt x="2400157" y="860700"/>
                    <a:pt x="2393788" y="863526"/>
                  </a:cubicBezTo>
                  <a:cubicBezTo>
                    <a:pt x="2387418" y="866353"/>
                    <a:pt x="2383965" y="867766"/>
                    <a:pt x="2383428" y="867766"/>
                  </a:cubicBezTo>
                  <a:cubicBezTo>
                    <a:pt x="2384289" y="867766"/>
                    <a:pt x="2384400" y="867544"/>
                    <a:pt x="2383761" y="867101"/>
                  </a:cubicBezTo>
                  <a:cubicBezTo>
                    <a:pt x="2383121" y="866657"/>
                    <a:pt x="2382801" y="866133"/>
                    <a:pt x="2382801" y="865528"/>
                  </a:cubicBezTo>
                  <a:lnTo>
                    <a:pt x="2382801" y="743026"/>
                  </a:lnTo>
                  <a:lnTo>
                    <a:pt x="2607024" y="743026"/>
                  </a:lnTo>
                  <a:lnTo>
                    <a:pt x="2613941" y="743026"/>
                  </a:lnTo>
                  <a:lnTo>
                    <a:pt x="2865674" y="743026"/>
                  </a:lnTo>
                  <a:lnTo>
                    <a:pt x="2865674" y="752478"/>
                  </a:lnTo>
                  <a:lnTo>
                    <a:pt x="2625710" y="886580"/>
                  </a:lnTo>
                  <a:lnTo>
                    <a:pt x="2675232" y="952896"/>
                  </a:lnTo>
                  <a:cubicBezTo>
                    <a:pt x="2724618" y="960501"/>
                    <a:pt x="2767403" y="978267"/>
                    <a:pt x="2803586" y="1006191"/>
                  </a:cubicBezTo>
                  <a:cubicBezTo>
                    <a:pt x="2839768" y="1034116"/>
                    <a:pt x="2867171" y="1077606"/>
                    <a:pt x="2885793" y="1136661"/>
                  </a:cubicBezTo>
                  <a:lnTo>
                    <a:pt x="2925429" y="1162126"/>
                  </a:lnTo>
                  <a:lnTo>
                    <a:pt x="2925429" y="743026"/>
                  </a:lnTo>
                  <a:lnTo>
                    <a:pt x="2995249" y="743026"/>
                  </a:lnTo>
                  <a:lnTo>
                    <a:pt x="2959348" y="688183"/>
                  </a:lnTo>
                  <a:lnTo>
                    <a:pt x="2585035" y="688183"/>
                  </a:lnTo>
                  <a:lnTo>
                    <a:pt x="2576750" y="688183"/>
                  </a:lnTo>
                  <a:lnTo>
                    <a:pt x="2144227" y="688183"/>
                  </a:lnTo>
                  <a:lnTo>
                    <a:pt x="2129650" y="688183"/>
                  </a:lnTo>
                  <a:lnTo>
                    <a:pt x="2067565" y="688183"/>
                  </a:lnTo>
                  <a:lnTo>
                    <a:pt x="2046717" y="659840"/>
                  </a:lnTo>
                  <a:cubicBezTo>
                    <a:pt x="2068912" y="633203"/>
                    <a:pt x="2093417" y="612987"/>
                    <a:pt x="2120234" y="599190"/>
                  </a:cubicBezTo>
                  <a:cubicBezTo>
                    <a:pt x="2147050" y="585394"/>
                    <a:pt x="2176531" y="578496"/>
                    <a:pt x="2208676" y="578496"/>
                  </a:cubicBezTo>
                  <a:cubicBezTo>
                    <a:pt x="2226403" y="578496"/>
                    <a:pt x="2243761" y="580588"/>
                    <a:pt x="2260750" y="584770"/>
                  </a:cubicBezTo>
                  <a:cubicBezTo>
                    <a:pt x="2277739" y="588952"/>
                    <a:pt x="2294507" y="594850"/>
                    <a:pt x="2311053" y="602465"/>
                  </a:cubicBezTo>
                  <a:cubicBezTo>
                    <a:pt x="2327599" y="610079"/>
                    <a:pt x="2343782" y="618684"/>
                    <a:pt x="2359603" y="628281"/>
                  </a:cubicBezTo>
                  <a:cubicBezTo>
                    <a:pt x="2375424" y="637878"/>
                    <a:pt x="2396602" y="648837"/>
                    <a:pt x="2423137" y="661158"/>
                  </a:cubicBezTo>
                  <a:lnTo>
                    <a:pt x="2423137" y="616278"/>
                  </a:lnTo>
                  <a:cubicBezTo>
                    <a:pt x="2399979" y="598918"/>
                    <a:pt x="2379153" y="583881"/>
                    <a:pt x="2360658" y="571168"/>
                  </a:cubicBezTo>
                  <a:cubicBezTo>
                    <a:pt x="2342164" y="558455"/>
                    <a:pt x="2323845" y="547543"/>
                    <a:pt x="2305700" y="538432"/>
                  </a:cubicBezTo>
                  <a:cubicBezTo>
                    <a:pt x="2287556" y="529321"/>
                    <a:pt x="2268901" y="522398"/>
                    <a:pt x="2249738" y="517661"/>
                  </a:cubicBezTo>
                  <a:cubicBezTo>
                    <a:pt x="2230574" y="512925"/>
                    <a:pt x="2209934" y="510556"/>
                    <a:pt x="2187816" y="510556"/>
                  </a:cubicBezTo>
                  <a:close/>
                  <a:moveTo>
                    <a:pt x="0" y="0"/>
                  </a:moveTo>
                  <a:lnTo>
                    <a:pt x="5812971" y="0"/>
                  </a:lnTo>
                  <a:lnTo>
                    <a:pt x="5812971" y="1861457"/>
                  </a:lnTo>
                  <a:lnTo>
                    <a:pt x="0" y="1861457"/>
                  </a:ln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61000">
                  <a:srgbClr val="92D050"/>
                </a:gs>
                <a:gs pos="72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-80000" r="50000" b="180000"/>
              </a:path>
            </a:gradFill>
            <a:scene3d>
              <a:camera prst="orthographicFront"/>
              <a:lightRig rig="threePt" dir="t"/>
            </a:scene3d>
            <a:sp3d>
              <a:bevelT w="1905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F237B68-D35E-47C4-B24A-90E8EFEB3160}"/>
              </a:ext>
            </a:extLst>
          </p:cNvPr>
          <p:cNvSpPr/>
          <p:nvPr/>
        </p:nvSpPr>
        <p:spPr>
          <a:xfrm>
            <a:off x="2065020" y="2910840"/>
            <a:ext cx="8061960" cy="2590800"/>
          </a:xfrm>
          <a:prstGeom prst="rect">
            <a:avLst/>
          </a:prstGeom>
          <a:gradFill>
            <a:gsLst>
              <a:gs pos="7000">
                <a:schemeClr val="bg1"/>
              </a:gs>
              <a:gs pos="3000">
                <a:schemeClr val="bg1">
                  <a:lumMod val="50000"/>
                </a:schemeClr>
              </a:gs>
              <a:gs pos="86000">
                <a:schemeClr val="bg1">
                  <a:lumMod val="50000"/>
                </a:schemeClr>
              </a:gs>
              <a:gs pos="73000">
                <a:schemeClr val="bg1"/>
              </a:gs>
              <a:gs pos="95000">
                <a:schemeClr val="bg1"/>
              </a:gs>
            </a:gsLst>
            <a:lin ang="16200000" scaled="0"/>
          </a:gradFill>
          <a:ln>
            <a:noFill/>
          </a:ln>
          <a:effectLst>
            <a:outerShdw blurRad="3683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অস্থিবন্ধনী 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 রাখার জন্য</a:t>
            </a:r>
          </a:p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দিকগুলো 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খেয়াল রাখতে হবে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67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397" y="2633688"/>
            <a:ext cx="3467446" cy="33218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66109" y="775855"/>
            <a:ext cx="59158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83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11411" y="1090685"/>
            <a:ext cx="1814785" cy="221567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5" descr="ূূূূূ.JPG">
            <a:extLst>
              <a:ext uri="{FF2B5EF4-FFF2-40B4-BE49-F238E27FC236}">
                <a16:creationId xmlns:a16="http://schemas.microsoft.com/office/drawing/2014/main" id="{81BB281E-A678-4229-A8A8-CFA3B415EE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2655" b="12350"/>
          <a:stretch/>
        </p:blipFill>
        <p:spPr>
          <a:xfrm>
            <a:off x="520394" y="1003366"/>
            <a:ext cx="2615593" cy="2732178"/>
          </a:xfrm>
          <a:prstGeom prst="rect">
            <a:avLst/>
          </a:prstGeom>
          <a:solidFill>
            <a:srgbClr val="002060"/>
          </a:solidFill>
          <a:ln w="57150">
            <a:solidFill>
              <a:srgbClr val="00B050"/>
            </a:solidFill>
          </a:ln>
          <a:scene3d>
            <a:camera prst="isometricOffAxis1Right">
              <a:rot lat="20515307" lon="21439969" rev="95818"/>
            </a:camera>
            <a:lightRig rig="threePt" dir="t"/>
          </a:scene3d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0ECD0F50-7C80-470C-B169-EEFC79125690}"/>
              </a:ext>
            </a:extLst>
          </p:cNvPr>
          <p:cNvSpPr txBox="1">
            <a:spLocks/>
          </p:cNvSpPr>
          <p:nvPr/>
        </p:nvSpPr>
        <p:spPr>
          <a:xfrm>
            <a:off x="3711214" y="65620"/>
            <a:ext cx="4624969" cy="90493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61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পরিচিতি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6C1BF8C-52D7-4F03-BFFE-CA00FF191253}"/>
              </a:ext>
            </a:extLst>
          </p:cNvPr>
          <p:cNvSpPr txBox="1">
            <a:spLocks/>
          </p:cNvSpPr>
          <p:nvPr/>
        </p:nvSpPr>
        <p:spPr>
          <a:xfrm>
            <a:off x="0" y="3905919"/>
            <a:ext cx="4913116" cy="1200329"/>
          </a:xfrm>
          <a:prstGeom prst="rect">
            <a:avLst/>
          </a:prstGeom>
          <a:gradFill>
            <a:gsLst>
              <a:gs pos="7001">
                <a:srgbClr val="E6E6E6"/>
              </a:gs>
              <a:gs pos="100000">
                <a:srgbClr val="E6E6E6"/>
              </a:gs>
            </a:gsLst>
            <a:lin ang="5400000" scaled="0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সহকারী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বাড়ৈখালী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kumimoji="0" lang="bn-I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জিএস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,মাধ্যমিক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বিদ্যালয়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bn-I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412" y="1090685"/>
            <a:ext cx="1814784" cy="2215674"/>
          </a:xfrm>
          <a:prstGeom prst="rect">
            <a:avLst/>
          </a:prstGeom>
        </p:spPr>
      </p:pic>
      <p:sp>
        <p:nvSpPr>
          <p:cNvPr id="11" name="Subtitle 11"/>
          <p:cNvSpPr txBox="1">
            <a:spLocks/>
          </p:cNvSpPr>
          <p:nvPr/>
        </p:nvSpPr>
        <p:spPr>
          <a:xfrm>
            <a:off x="6384174" y="3905919"/>
            <a:ext cx="5511658" cy="19664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SutonnyMJ" pitchFamily="2" charset="0"/>
              </a:rPr>
              <a:t>iv‡mj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Avn‡g</a:t>
            </a:r>
            <a:r>
              <a:rPr lang="en-US" dirty="0" smtClean="0">
                <a:latin typeface="SutonnyMJ" pitchFamily="2" charset="0"/>
              </a:rPr>
              <a:t>`</a:t>
            </a:r>
          </a:p>
          <a:p>
            <a:r>
              <a:rPr lang="en-US" dirty="0" err="1" smtClean="0">
                <a:latin typeface="SutonnyMJ" pitchFamily="2" charset="0"/>
              </a:rPr>
              <a:t>mnKvix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wkÿK</a:t>
            </a:r>
            <a:r>
              <a:rPr lang="en-US" dirty="0" smtClean="0">
                <a:latin typeface="SutonnyMJ" pitchFamily="2" charset="0"/>
              </a:rPr>
              <a:t>,</a:t>
            </a:r>
          </a:p>
          <a:p>
            <a:r>
              <a:rPr lang="en-US" dirty="0" err="1" smtClean="0">
                <a:latin typeface="SutonnyMJ" pitchFamily="2" charset="0"/>
              </a:rPr>
              <a:t>nvRx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Avt</a:t>
            </a:r>
            <a:r>
              <a:rPr lang="en-US" dirty="0" smtClean="0">
                <a:latin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</a:rPr>
              <a:t>nt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fu‚Bqv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nvB</a:t>
            </a:r>
            <a:r>
              <a:rPr lang="en-US" dirty="0" smtClean="0">
                <a:latin typeface="SutonnyMJ" pitchFamily="2" charset="0"/>
              </a:rPr>
              <a:t>¯‹</a:t>
            </a:r>
            <a:r>
              <a:rPr lang="en-US" dirty="0" err="1" smtClean="0">
                <a:latin typeface="SutonnyMJ" pitchFamily="2" charset="0"/>
              </a:rPr>
              <a:t>zj</a:t>
            </a:r>
            <a:r>
              <a:rPr lang="en-US" dirty="0" smtClean="0">
                <a:latin typeface="SutonnyMJ" pitchFamily="2" charset="0"/>
              </a:rPr>
              <a:t> GÛ </a:t>
            </a:r>
            <a:r>
              <a:rPr lang="en-US" dirty="0" err="1" smtClean="0">
                <a:latin typeface="SutonnyMJ" pitchFamily="2" charset="0"/>
              </a:rPr>
              <a:t>K‡Rj</a:t>
            </a:r>
            <a:r>
              <a:rPr lang="en-US" dirty="0" smtClean="0">
                <a:latin typeface="SutonnyMJ" pitchFamily="2" charset="0"/>
              </a:rPr>
              <a:t> |</a:t>
            </a:r>
            <a:endParaRPr lang="bn-IN" dirty="0" smtClean="0">
              <a:latin typeface="SutonnyMJ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০১৭৩৫৯৩৩০৯৬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14508" y="164145"/>
            <a:ext cx="200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সম্পাদনায়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FE2700-7AA8-4D00-9674-BEE56362EA66}"/>
              </a:ext>
            </a:extLst>
          </p:cNvPr>
          <p:cNvSpPr txBox="1"/>
          <p:nvPr/>
        </p:nvSpPr>
        <p:spPr>
          <a:xfrm>
            <a:off x="4411891" y="1003366"/>
            <a:ext cx="3223616" cy="286232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perspectiveContrastingLeftFacing">
              <a:rot lat="685146" lon="478298" rev="59603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নবম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বিষয়ঃজীববিজ্ঞান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ঃ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৯ম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৫০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তারিখঃ১৩/০৩/২০২০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4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0E3EB4-63BC-4E43-897A-9F7A37E9F96E}"/>
              </a:ext>
            </a:extLst>
          </p:cNvPr>
          <p:cNvSpPr/>
          <p:nvPr/>
        </p:nvSpPr>
        <p:spPr>
          <a:xfrm>
            <a:off x="4582131" y="5256622"/>
            <a:ext cx="5211699" cy="786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চিত্রটিতে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 যাচ্ছে 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D71693-1EB4-470D-BBDE-D969619EF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675" y="1945683"/>
            <a:ext cx="2114622" cy="1967537"/>
          </a:xfrm>
          <a:prstGeom prst="rect">
            <a:avLst/>
          </a:prstGeom>
          <a:scene3d>
            <a:camera prst="orthographicFront">
              <a:rot lat="300000" lon="0" rev="0"/>
            </a:camera>
            <a:lightRig rig="threePt" dir="t"/>
          </a:scene3d>
          <a:sp3d>
            <a:bevelT w="139700" h="139700" prst="divot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7D8655-6906-4749-ACE4-DAE5A0E38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07" l="0" r="60656">
                        <a14:backgroundMark x1="3825" y1="36946" x2="13115" y2="25616"/>
                        <a14:backgroundMark x1="8743" y1="29064" x2="17486" y2="24631"/>
                        <a14:backgroundMark x1="17486" y1="24631" x2="17486" y2="24631"/>
                        <a14:backgroundMark x1="18033" y1="27586" x2="20219" y2="32512"/>
                        <a14:backgroundMark x1="20219" y1="37931" x2="21311" y2="44335"/>
                        <a14:backgroundMark x1="21311" y1="44335" x2="21311" y2="44335"/>
                        <a14:backgroundMark x1="21311" y1="51232" x2="26776" y2="99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362" y="1945683"/>
            <a:ext cx="2033694" cy="19218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>
              <a:rot lat="300000" lon="0" rev="0"/>
            </a:camera>
            <a:lightRig rig="threePt" dir="t"/>
          </a:scene3d>
          <a:sp3d>
            <a:bevelT w="139700" h="139700" prst="divot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F6E6C6-6848-469E-87D0-D4A945AD8F8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979" y="1945683"/>
            <a:ext cx="2081356" cy="1966225"/>
          </a:xfrm>
          <a:prstGeom prst="rect">
            <a:avLst/>
          </a:prstGeom>
          <a:scene3d>
            <a:camera prst="isometricOffAxis2Top">
              <a:rot lat="21069259" lon="21040490" rev="166231"/>
            </a:camera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21813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DC5F53E-E4CA-4E07-A855-07FA38DB29F9}"/>
              </a:ext>
            </a:extLst>
          </p:cNvPr>
          <p:cNvGrpSpPr/>
          <p:nvPr/>
        </p:nvGrpSpPr>
        <p:grpSpPr>
          <a:xfrm>
            <a:off x="795136" y="1840393"/>
            <a:ext cx="9353750" cy="2405950"/>
            <a:chOff x="1270776" y="1669180"/>
            <a:chExt cx="7315836" cy="105917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345688F-AE1E-450D-8B25-8153CA4B996D}"/>
                </a:ext>
              </a:extLst>
            </p:cNvPr>
            <p:cNvGrpSpPr/>
            <p:nvPr/>
          </p:nvGrpSpPr>
          <p:grpSpPr>
            <a:xfrm>
              <a:off x="1270776" y="1669180"/>
              <a:ext cx="7315836" cy="1059179"/>
              <a:chOff x="1624735" y="2102624"/>
              <a:chExt cx="7296730" cy="1059179"/>
            </a:xfrm>
            <a:grpFill/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33FE1BFA-479C-4EF9-B379-D8CA024BCE64}"/>
                  </a:ext>
                </a:extLst>
              </p:cNvPr>
              <p:cNvSpPr/>
              <p:nvPr/>
            </p:nvSpPr>
            <p:spPr>
              <a:xfrm>
                <a:off x="3734594" y="2161595"/>
                <a:ext cx="5186871" cy="1000208"/>
              </a:xfrm>
              <a:custGeom>
                <a:avLst/>
                <a:gdLst>
                  <a:gd name="connsiteX0" fmla="*/ 0 w 4337168"/>
                  <a:gd name="connsiteY0" fmla="*/ 0 h 731520"/>
                  <a:gd name="connsiteX1" fmla="*/ 4010546 w 4337168"/>
                  <a:gd name="connsiteY1" fmla="*/ 0 h 731520"/>
                  <a:gd name="connsiteX2" fmla="*/ 4337168 w 4337168"/>
                  <a:gd name="connsiteY2" fmla="*/ 392999 h 731520"/>
                  <a:gd name="connsiteX3" fmla="*/ 3929853 w 4337168"/>
                  <a:gd name="connsiteY3" fmla="*/ 731520 h 731520"/>
                  <a:gd name="connsiteX4" fmla="*/ 0 w 4337168"/>
                  <a:gd name="connsiteY4" fmla="*/ 731520 h 731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37168" h="731520">
                    <a:moveTo>
                      <a:pt x="0" y="0"/>
                    </a:moveTo>
                    <a:lnTo>
                      <a:pt x="4010546" y="0"/>
                    </a:lnTo>
                    <a:lnTo>
                      <a:pt x="4337168" y="392999"/>
                    </a:lnTo>
                    <a:lnTo>
                      <a:pt x="3929853" y="731520"/>
                    </a:lnTo>
                    <a:lnTo>
                      <a:pt x="0" y="73152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74000">
                    <a:schemeClr val="accent1"/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7030A0"/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349250"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37223640-66C0-4DAA-AF0C-E6F212067EA7}"/>
                  </a:ext>
                </a:extLst>
              </p:cNvPr>
              <p:cNvSpPr/>
              <p:nvPr/>
            </p:nvSpPr>
            <p:spPr>
              <a:xfrm>
                <a:off x="2757764" y="2146852"/>
                <a:ext cx="4689252" cy="1000208"/>
              </a:xfrm>
              <a:custGeom>
                <a:avLst/>
                <a:gdLst>
                  <a:gd name="connsiteX0" fmla="*/ 0 w 4337168"/>
                  <a:gd name="connsiteY0" fmla="*/ 0 h 731520"/>
                  <a:gd name="connsiteX1" fmla="*/ 4010546 w 4337168"/>
                  <a:gd name="connsiteY1" fmla="*/ 0 h 731520"/>
                  <a:gd name="connsiteX2" fmla="*/ 4337168 w 4337168"/>
                  <a:gd name="connsiteY2" fmla="*/ 392999 h 731520"/>
                  <a:gd name="connsiteX3" fmla="*/ 3929853 w 4337168"/>
                  <a:gd name="connsiteY3" fmla="*/ 731520 h 731520"/>
                  <a:gd name="connsiteX4" fmla="*/ 0 w 4337168"/>
                  <a:gd name="connsiteY4" fmla="*/ 731520 h 731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37168" h="731520">
                    <a:moveTo>
                      <a:pt x="0" y="0"/>
                    </a:moveTo>
                    <a:lnTo>
                      <a:pt x="4010546" y="0"/>
                    </a:lnTo>
                    <a:lnTo>
                      <a:pt x="4337168" y="392999"/>
                    </a:lnTo>
                    <a:lnTo>
                      <a:pt x="3929853" y="731520"/>
                    </a:lnTo>
                    <a:lnTo>
                      <a:pt x="0" y="73152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00B0F0"/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2060"/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82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349250"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AD749AB-D1F9-4F8D-8C63-FF45DC8549A2}"/>
                  </a:ext>
                </a:extLst>
              </p:cNvPr>
              <p:cNvSpPr/>
              <p:nvPr/>
            </p:nvSpPr>
            <p:spPr>
              <a:xfrm>
                <a:off x="1624735" y="2102624"/>
                <a:ext cx="1777837" cy="1029694"/>
              </a:xfrm>
              <a:prstGeom prst="ellipse">
                <a:avLst/>
              </a:prstGeom>
              <a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667" b="98000" l="0" r="9899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a:blipFill>
              <a:ln w="10795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4F9D708-A3DF-45FB-BE25-805722CC03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22104" y="3147060"/>
                <a:ext cx="4042719" cy="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46091E2-5216-4B9B-8054-18C84036AFA3}"/>
                </a:ext>
              </a:extLst>
            </p:cNvPr>
            <p:cNvSpPr/>
            <p:nvPr/>
          </p:nvSpPr>
          <p:spPr>
            <a:xfrm>
              <a:off x="3164232" y="1895102"/>
              <a:ext cx="3460614" cy="63681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bn-IN" sz="8800" dirty="0">
                  <a:latin typeface="NikoshBAN" panose="02000000000000000000" pitchFamily="2" charset="0"/>
                  <a:cs typeface="NikoshBAN" panose="02000000000000000000" pitchFamily="2" charset="0"/>
                </a:rPr>
                <a:t>অস্থিবন্ধনী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527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6A9AA7-4DF0-4E67-AB51-9BDB097EAA09}"/>
              </a:ext>
            </a:extLst>
          </p:cNvPr>
          <p:cNvSpPr/>
          <p:nvPr/>
        </p:nvSpPr>
        <p:spPr>
          <a:xfrm>
            <a:off x="4163492" y="292703"/>
            <a:ext cx="2808808" cy="73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bn-IN" sz="60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6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82604" y="3244334"/>
            <a:ext cx="3026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পেশি তন্ত্র  কাকে বলে তা বলতে পারবে 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0255" y="1490008"/>
            <a:ext cx="76615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১।অস্থিবন্ধনী কী তা বলতে পারবে;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২।অস্থিবন্ধনীর গঠন ব্যাখ্যা করতে পারবে;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৩।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অস্থিবন্ধনীর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বিশ্লেষণ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84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24DF8A-37A4-473C-A6C5-966662306713}"/>
              </a:ext>
            </a:extLst>
          </p:cNvPr>
          <p:cNvSpPr/>
          <p:nvPr/>
        </p:nvSpPr>
        <p:spPr>
          <a:xfrm>
            <a:off x="1047750" y="4312515"/>
            <a:ext cx="10096499" cy="9448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  এবং  এগুলো কিসের চিত্র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B5B74C-C8BD-4DEA-A96A-9C46209E7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733" y="86112"/>
            <a:ext cx="4793766" cy="24206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AAB7EA-85D3-4547-B3D0-8630A8552B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233" b="74969" l="32068" r="48242"/>
                    </a14:imgEffect>
                  </a14:imgLayer>
                </a14:imgProps>
              </a:ext>
            </a:extLst>
          </a:blip>
          <a:srcRect l="32679" t="58963" r="52396" b="25630"/>
          <a:stretch/>
        </p:blipFill>
        <p:spPr>
          <a:xfrm>
            <a:off x="7851196" y="1475064"/>
            <a:ext cx="875420" cy="45633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2907393-33EC-4617-A48C-5C29E83B29D3}"/>
              </a:ext>
            </a:extLst>
          </p:cNvPr>
          <p:cNvGrpSpPr/>
          <p:nvPr/>
        </p:nvGrpSpPr>
        <p:grpSpPr>
          <a:xfrm>
            <a:off x="7323385" y="1296426"/>
            <a:ext cx="1403231" cy="1888777"/>
            <a:chOff x="-4071732" y="-226627"/>
            <a:chExt cx="3987384" cy="6164872"/>
          </a:xfrm>
        </p:grpSpPr>
        <p:sp>
          <p:nvSpPr>
            <p:cNvPr id="20" name="Cylinder 19">
              <a:extLst>
                <a:ext uri="{FF2B5EF4-FFF2-40B4-BE49-F238E27FC236}">
                  <a16:creationId xmlns:a16="http://schemas.microsoft.com/office/drawing/2014/main" id="{966886BF-F0CF-4A4D-AE2C-F8054A521466}"/>
                </a:ext>
              </a:extLst>
            </p:cNvPr>
            <p:cNvSpPr/>
            <p:nvPr/>
          </p:nvSpPr>
          <p:spPr>
            <a:xfrm>
              <a:off x="-2470455" y="3749681"/>
              <a:ext cx="449705" cy="2188564"/>
            </a:xfrm>
            <a:prstGeom prst="can">
              <a:avLst>
                <a:gd name="adj" fmla="val 25000"/>
              </a:avLst>
            </a:prstGeom>
            <a:gradFill>
              <a:gsLst>
                <a:gs pos="0">
                  <a:srgbClr val="002060"/>
                </a:gs>
                <a:gs pos="100000">
                  <a:srgbClr val="7030A0"/>
                </a:gs>
              </a:gsLst>
              <a:path path="rect">
                <a:fillToRect l="100000" t="10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ircle: Hollow 20">
              <a:extLst>
                <a:ext uri="{FF2B5EF4-FFF2-40B4-BE49-F238E27FC236}">
                  <a16:creationId xmlns:a16="http://schemas.microsoft.com/office/drawing/2014/main" id="{11EF304B-B846-4623-9801-AC91010BFD18}"/>
                </a:ext>
              </a:extLst>
            </p:cNvPr>
            <p:cNvSpPr/>
            <p:nvPr/>
          </p:nvSpPr>
          <p:spPr>
            <a:xfrm>
              <a:off x="-4071732" y="-226627"/>
              <a:ext cx="3987384" cy="4107304"/>
            </a:xfrm>
            <a:prstGeom prst="donut">
              <a:avLst>
                <a:gd name="adj" fmla="val 7156"/>
              </a:avLst>
            </a:prstGeom>
            <a:gradFill flip="none" rotWithShape="1">
              <a:gsLst>
                <a:gs pos="75000">
                  <a:srgbClr val="002060"/>
                </a:gs>
                <a:gs pos="59000">
                  <a:schemeClr val="tx1"/>
                </a:gs>
                <a:gs pos="64000">
                  <a:schemeClr val="bg1">
                    <a:lumMod val="75000"/>
                  </a:schemeClr>
                </a:gs>
                <a:gs pos="77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993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F831543-DD47-405B-B938-3148C6DB5309}"/>
              </a:ext>
            </a:extLst>
          </p:cNvPr>
          <p:cNvSpPr/>
          <p:nvPr/>
        </p:nvSpPr>
        <p:spPr>
          <a:xfrm>
            <a:off x="3559160" y="4838951"/>
            <a:ext cx="5101389" cy="2213810"/>
          </a:xfrm>
          <a:prstGeom prst="ellipse">
            <a:avLst/>
          </a:prstGeom>
          <a:gradFill flip="none" rotWithShape="1">
            <a:gsLst>
              <a:gs pos="72000">
                <a:schemeClr val="bg1">
                  <a:lumMod val="75000"/>
                </a:schemeClr>
              </a:gs>
              <a:gs pos="37000">
                <a:schemeClr val="bg1">
                  <a:lumMod val="50000"/>
                </a:schemeClr>
              </a:gs>
              <a:gs pos="97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isometricOffAxis2Top">
              <a:rot lat="19642065" lon="4597473" rev="17033465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6DFE4D-4446-45D9-ACA0-1D21B1A592C6}"/>
              </a:ext>
            </a:extLst>
          </p:cNvPr>
          <p:cNvGrpSpPr/>
          <p:nvPr/>
        </p:nvGrpSpPr>
        <p:grpSpPr>
          <a:xfrm>
            <a:off x="23788" y="503215"/>
            <a:ext cx="4733698" cy="5712847"/>
            <a:chOff x="1732547" y="876500"/>
            <a:chExt cx="2438400" cy="3793156"/>
          </a:xfrm>
          <a:scene3d>
            <a:camera prst="isometricOffAxis1Right"/>
            <a:lightRig rig="threePt" dir="t"/>
          </a:scene3d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73A2FB5-6B5C-4565-9F36-7BCCC091D0E4}"/>
                </a:ext>
              </a:extLst>
            </p:cNvPr>
            <p:cNvSpPr/>
            <p:nvPr/>
          </p:nvSpPr>
          <p:spPr>
            <a:xfrm>
              <a:off x="1732547" y="876500"/>
              <a:ext cx="2438400" cy="3793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IN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bn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পাতলা কাপড়ের মত কোমল অথচ দৃঢ় </a:t>
              </a:r>
              <a:r>
                <a:rPr lang="bn-IN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স্থিতিস্থাপক </a:t>
              </a:r>
              <a:r>
                <a:rPr lang="bn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 বন্ধন দিয়ে অস্থিগুলো পরষ্পরের সাথে সংযুক্ত থাকে তাকে অস্থিবন্ধনী বা লীগামেন্ট বলে ।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D8A82F9-1C21-4BA1-BD13-8FBBBFECE97F}"/>
                </a:ext>
              </a:extLst>
            </p:cNvPr>
            <p:cNvSpPr/>
            <p:nvPr/>
          </p:nvSpPr>
          <p:spPr>
            <a:xfrm>
              <a:off x="1732547" y="876500"/>
              <a:ext cx="2438400" cy="80210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অস্থি বন্ধনী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9EC57E-0F3E-4176-AAFE-DA32C001A967}"/>
              </a:ext>
            </a:extLst>
          </p:cNvPr>
          <p:cNvGrpSpPr/>
          <p:nvPr/>
        </p:nvGrpSpPr>
        <p:grpSpPr>
          <a:xfrm>
            <a:off x="4808096" y="161198"/>
            <a:ext cx="2679556" cy="4069908"/>
            <a:chOff x="4808096" y="161198"/>
            <a:chExt cx="2679556" cy="406990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C952506-1C7F-44D9-9F83-C58C1B85F816}"/>
                </a:ext>
              </a:extLst>
            </p:cNvPr>
            <p:cNvGrpSpPr/>
            <p:nvPr/>
          </p:nvGrpSpPr>
          <p:grpSpPr>
            <a:xfrm>
              <a:off x="4808096" y="161198"/>
              <a:ext cx="2679556" cy="4069908"/>
              <a:chOff x="4852211" y="1040906"/>
              <a:chExt cx="2679556" cy="4069908"/>
            </a:xfrm>
            <a:solidFill>
              <a:schemeClr val="bg1"/>
            </a:solidFill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0173FD8-51EE-4C77-B70C-02E1E0B65072}"/>
                  </a:ext>
                </a:extLst>
              </p:cNvPr>
              <p:cNvSpPr/>
              <p:nvPr/>
            </p:nvSpPr>
            <p:spPr>
              <a:xfrm>
                <a:off x="5093367" y="1317658"/>
                <a:ext cx="2438400" cy="37931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991FDAE-C3D8-4BE7-B2CD-8E5B82956590}"/>
                  </a:ext>
                </a:extLst>
              </p:cNvPr>
              <p:cNvSpPr/>
              <p:nvPr/>
            </p:nvSpPr>
            <p:spPr>
              <a:xfrm>
                <a:off x="4852211" y="1040906"/>
                <a:ext cx="2438400" cy="973991"/>
              </a:xfrm>
              <a:prstGeom prst="rect">
                <a:avLst/>
              </a:prstGeom>
              <a:solidFill>
                <a:srgbClr val="002060">
                  <a:alpha val="4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অস্থি বন্ধনী 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(ligament)</a:t>
                </a:r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423FA87-EFEC-4BB7-A6D6-1F9BBACC9E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3" t="6386" r="11737" b="12962"/>
            <a:stretch/>
          </p:blipFill>
          <p:spPr>
            <a:xfrm>
              <a:off x="5507181" y="1592016"/>
              <a:ext cx="1493009" cy="2517217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92489C-DCF7-467F-8C78-2748230F2238}"/>
              </a:ext>
            </a:extLst>
          </p:cNvPr>
          <p:cNvGrpSpPr/>
          <p:nvPr/>
        </p:nvGrpSpPr>
        <p:grpSpPr>
          <a:xfrm>
            <a:off x="7297106" y="400421"/>
            <a:ext cx="4733880" cy="5854872"/>
            <a:chOff x="8245643" y="699133"/>
            <a:chExt cx="2438400" cy="3815014"/>
          </a:xfrm>
          <a:scene3d>
            <a:camera prst="perspectiveContrastingLeftFacing">
              <a:rot lat="565097" lon="1420592" rev="21480077"/>
            </a:camera>
            <a:lightRig rig="threePt" dir="t"/>
          </a:scene3d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441BE9-816E-4980-81D2-108E35F6FD95}"/>
                </a:ext>
              </a:extLst>
            </p:cNvPr>
            <p:cNvSpPr/>
            <p:nvPr/>
          </p:nvSpPr>
          <p:spPr>
            <a:xfrm>
              <a:off x="8245643" y="699133"/>
              <a:ext cx="2438400" cy="802105"/>
            </a:xfrm>
            <a:prstGeom prst="rect">
              <a:avLst/>
            </a:prstGeom>
            <a:solidFill>
              <a:srgbClr val="EEA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গঠন 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F72F0B-992B-4828-9D53-5B4D511683DB}"/>
                </a:ext>
              </a:extLst>
            </p:cNvPr>
            <p:cNvSpPr/>
            <p:nvPr/>
          </p:nvSpPr>
          <p:spPr>
            <a:xfrm>
              <a:off x="8245643" y="720991"/>
              <a:ext cx="2438400" cy="37931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IN" dirty="0">
                <a:solidFill>
                  <a:schemeClr val="tx1"/>
                </a:solidFill>
              </a:endParaRPr>
            </a:p>
            <a:p>
              <a:pPr algn="ctr"/>
              <a:endParaRPr lang="bn-IN" dirty="0">
                <a:solidFill>
                  <a:schemeClr val="tx1"/>
                </a:solidFill>
              </a:endParaRPr>
            </a:p>
            <a:p>
              <a:pPr algn="ctr"/>
              <a:endParaRPr lang="bn-IN" dirty="0">
                <a:solidFill>
                  <a:schemeClr val="tx1"/>
                </a:solidFill>
              </a:endParaRPr>
            </a:p>
            <a:p>
              <a:pPr algn="ctr"/>
              <a:r>
                <a:rPr lang="bn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লিগামেন্ট শ্বেত তন্তু এবং </a:t>
              </a:r>
              <a:r>
                <a:rPr lang="bn-IN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পীত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তন্তু </a:t>
              </a:r>
              <a:r>
                <a:rPr lang="bn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 দুই রকমের  ইলাস্টিক তন্তু দ্বারা গঠিত এতে পীত </a:t>
              </a:r>
              <a:r>
                <a:rPr lang="bn-IN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বর্ণের স্থিতিস্থাপক </a:t>
              </a:r>
              <a:r>
                <a:rPr lang="bn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তন্তুর সংখ্যা বেশি থাকে  এই ইলাস্টিক তঁন্তু গুলো ইলাস্টিন নামক প্রোটিন দ্বারা তৈরি </a:t>
              </a:r>
              <a:r>
                <a:rPr lang="bn-IN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তন্তুগুলো ।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940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7132979-A87E-4309-9538-1F655CB92686}"/>
              </a:ext>
            </a:extLst>
          </p:cNvPr>
          <p:cNvGrpSpPr/>
          <p:nvPr/>
        </p:nvGrpSpPr>
        <p:grpSpPr>
          <a:xfrm>
            <a:off x="971316" y="1295864"/>
            <a:ext cx="3463523" cy="3427396"/>
            <a:chOff x="1176701" y="1023988"/>
            <a:chExt cx="2966494" cy="3023602"/>
          </a:xfrm>
          <a:solidFill>
            <a:schemeClr val="bg1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FA15AB5-C8FF-43D7-A0DE-B3816C42B4CF}"/>
                </a:ext>
              </a:extLst>
            </p:cNvPr>
            <p:cNvSpPr/>
            <p:nvPr/>
          </p:nvSpPr>
          <p:spPr>
            <a:xfrm>
              <a:off x="1176701" y="1023988"/>
              <a:ext cx="2966494" cy="302360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CB92E77-2A6A-44AA-83B5-E46C2E813C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44" t="26072" r="14247" b="20163"/>
            <a:stretch/>
          </p:blipFill>
          <p:spPr>
            <a:xfrm>
              <a:off x="1512102" y="1714593"/>
              <a:ext cx="2295690" cy="1642391"/>
            </a:xfrm>
            <a:prstGeom prst="rect">
              <a:avLst/>
            </a:prstGeom>
            <a:grpFill/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81FAC3F-8A3B-4BFF-991C-0DF467F6F8FF}"/>
              </a:ext>
            </a:extLst>
          </p:cNvPr>
          <p:cNvGrpSpPr/>
          <p:nvPr/>
        </p:nvGrpSpPr>
        <p:grpSpPr>
          <a:xfrm>
            <a:off x="7805216" y="1568580"/>
            <a:ext cx="3263808" cy="3154680"/>
            <a:chOff x="8002723" y="1568580"/>
            <a:chExt cx="3263808" cy="3154680"/>
          </a:xfrm>
          <a:solidFill>
            <a:schemeClr val="bg1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51B2A52-3B5D-40AA-936D-6E6189353B81}"/>
                </a:ext>
              </a:extLst>
            </p:cNvPr>
            <p:cNvSpPr/>
            <p:nvPr/>
          </p:nvSpPr>
          <p:spPr>
            <a:xfrm>
              <a:off x="8002723" y="1568580"/>
              <a:ext cx="3263808" cy="31546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6EBC0B-70B8-41AD-8825-4B88E5ADC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0594" y="2492200"/>
              <a:ext cx="2288065" cy="1555390"/>
            </a:xfrm>
            <a:prstGeom prst="rect">
              <a:avLst/>
            </a:prstGeom>
            <a:grpFill/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A4DB37C-27F4-4EDE-B588-D597A5629552}"/>
              </a:ext>
            </a:extLst>
          </p:cNvPr>
          <p:cNvSpPr/>
          <p:nvPr/>
        </p:nvSpPr>
        <p:spPr>
          <a:xfrm>
            <a:off x="4434839" y="4610564"/>
            <a:ext cx="2984593" cy="1066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লিগামেন্ট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4F5447-4AD8-4D26-87B6-825C79546560}"/>
              </a:ext>
            </a:extLst>
          </p:cNvPr>
          <p:cNvSpPr/>
          <p:nvPr/>
        </p:nvSpPr>
        <p:spPr>
          <a:xfrm>
            <a:off x="4434840" y="718495"/>
            <a:ext cx="3370376" cy="33147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86DFE4D-4446-45D9-ACA0-1D21B1A592C6}"/>
              </a:ext>
            </a:extLst>
          </p:cNvPr>
          <p:cNvGrpSpPr/>
          <p:nvPr/>
        </p:nvGrpSpPr>
        <p:grpSpPr>
          <a:xfrm>
            <a:off x="5074620" y="827751"/>
            <a:ext cx="7117379" cy="5326305"/>
            <a:chOff x="1732547" y="876500"/>
            <a:chExt cx="2438400" cy="3793156"/>
          </a:xfrm>
          <a:solidFill>
            <a:schemeClr val="bg1"/>
          </a:solidFill>
          <a:effectLst/>
          <a:scene3d>
            <a:camera prst="isometricOffAxis1Right"/>
            <a:lightRig rig="threePt" dir="t"/>
          </a:scene3d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73A2FB5-6B5C-4565-9F36-7BCCC091D0E4}"/>
                </a:ext>
              </a:extLst>
            </p:cNvPr>
            <p:cNvSpPr/>
            <p:nvPr/>
          </p:nvSpPr>
          <p:spPr>
            <a:xfrm>
              <a:off x="1732547" y="876500"/>
              <a:ext cx="2438400" cy="379315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পাতলা </a:t>
              </a:r>
              <a:r>
                <a:rPr lang="bn-IN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কাপড়ের মত </a:t>
              </a:r>
              <a:r>
                <a:rPr lang="bn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অথচ </a:t>
              </a:r>
              <a:r>
                <a:rPr lang="bn-IN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দৃঢ়</a:t>
              </a:r>
              <a:r>
                <a:rPr lang="bn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</a:p>
            <a:p>
              <a:pPr algn="ctr"/>
              <a:r>
                <a:rPr lang="bn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লিগামেন্ট </a:t>
              </a:r>
              <a:r>
                <a:rPr lang="bn-IN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শ্বেততন্তু </a:t>
              </a:r>
              <a:r>
                <a:rPr lang="bn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এবং </a:t>
              </a:r>
              <a:r>
                <a:rPr lang="bn-IN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পিততন্তু </a:t>
              </a:r>
              <a:r>
                <a:rPr lang="bn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দুই ধরনের ইলাস্টিক তন্তু দ্বারা গঠিত ।     </a:t>
              </a:r>
            </a:p>
            <a:p>
              <a:pPr algn="ctr"/>
              <a:endPara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এটি ইলাস্টিন নামক প্রোটিন দ্বারা গঠিত ।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D8A82F9-1C21-4BA1-BD13-8FBBBFECE97F}"/>
                </a:ext>
              </a:extLst>
            </p:cNvPr>
            <p:cNvSpPr/>
            <p:nvPr/>
          </p:nvSpPr>
          <p:spPr>
            <a:xfrm>
              <a:off x="1732547" y="876500"/>
              <a:ext cx="2438400" cy="80210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অস্থি বন্ধনী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(ligament)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9EC57E-0F3E-4176-AAFE-DA32C001A967}"/>
              </a:ext>
            </a:extLst>
          </p:cNvPr>
          <p:cNvGrpSpPr/>
          <p:nvPr/>
        </p:nvGrpSpPr>
        <p:grpSpPr>
          <a:xfrm flipH="1">
            <a:off x="456144" y="934588"/>
            <a:ext cx="4649008" cy="3927575"/>
            <a:chOff x="7462261" y="331240"/>
            <a:chExt cx="4379182" cy="392757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C952506-1C7F-44D9-9F83-C58C1B85F816}"/>
                </a:ext>
              </a:extLst>
            </p:cNvPr>
            <p:cNvGrpSpPr/>
            <p:nvPr/>
          </p:nvGrpSpPr>
          <p:grpSpPr>
            <a:xfrm>
              <a:off x="9403043" y="331240"/>
              <a:ext cx="2438400" cy="3927575"/>
              <a:chOff x="9447158" y="1210948"/>
              <a:chExt cx="2438400" cy="3927575"/>
            </a:xfrm>
            <a:solidFill>
              <a:schemeClr val="bg1"/>
            </a:solidFill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0173FD8-51EE-4C77-B70C-02E1E0B65072}"/>
                  </a:ext>
                </a:extLst>
              </p:cNvPr>
              <p:cNvSpPr/>
              <p:nvPr/>
            </p:nvSpPr>
            <p:spPr>
              <a:xfrm>
                <a:off x="9447158" y="1345367"/>
                <a:ext cx="2438400" cy="37931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991FDAE-C3D8-4BE7-B2CD-8E5B82956590}"/>
                  </a:ext>
                </a:extLst>
              </p:cNvPr>
              <p:cNvSpPr/>
              <p:nvPr/>
            </p:nvSpPr>
            <p:spPr>
              <a:xfrm>
                <a:off x="9447158" y="1210948"/>
                <a:ext cx="2438400" cy="973991"/>
              </a:xfrm>
              <a:prstGeom prst="rect">
                <a:avLst/>
              </a:prstGeom>
              <a:solidFill>
                <a:schemeClr val="bg1">
                  <a:alpha val="4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অস্থি বন্ধনী 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(Ligament)</a:t>
                </a:r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423FA87-EFEC-4BB7-A6D6-1F9BBACC9E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3" t="6386" r="11737" b="12962"/>
            <a:stretch/>
          </p:blipFill>
          <p:spPr>
            <a:xfrm>
              <a:off x="7462261" y="850568"/>
              <a:ext cx="1493009" cy="2472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316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2699</TotalTime>
  <Words>267</Words>
  <Application>Microsoft Office PowerPoint</Application>
  <PresentationFormat>Widescreen</PresentationFormat>
  <Paragraphs>65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SutonnyMJ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369</cp:revision>
  <dcterms:created xsi:type="dcterms:W3CDTF">2019-07-20T10:04:58Z</dcterms:created>
  <dcterms:modified xsi:type="dcterms:W3CDTF">2020-03-14T09:20:56Z</dcterms:modified>
</cp:coreProperties>
</file>