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64" r:id="rId3"/>
    <p:sldId id="265" r:id="rId4"/>
    <p:sldId id="261" r:id="rId5"/>
    <p:sldId id="257" r:id="rId6"/>
    <p:sldId id="266" r:id="rId7"/>
    <p:sldId id="269" r:id="rId8"/>
    <p:sldId id="259" r:id="rId9"/>
    <p:sldId id="270" r:id="rId10"/>
    <p:sldId id="272" r:id="rId11"/>
    <p:sldId id="260" r:id="rId12"/>
    <p:sldId id="267" r:id="rId13"/>
    <p:sldId id="258" r:id="rId14"/>
    <p:sldId id="273" r:id="rId15"/>
    <p:sldId id="263" r:id="rId16"/>
    <p:sldId id="26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15C54-06A2-4885-9AD0-8EA831A326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BBD5A-02CC-4408-ACFD-2E510D0305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বাংলাদেশের</a:t>
            </a:r>
            <a:r>
              <a:rPr lang="bn-BD" baseline="0" dirty="0" smtClean="0"/>
              <a:t> পেক্ষাপটে অসুবিধা সমূহ আলোচনা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BBD5A-02CC-4408-ACFD-2E510D0305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7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BBD5A-02CC-4408-ACFD-2E510D0305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0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এগুলো উম্মুক্ত বিশ্বকোষ এবং এগুলোর মাধ্যমে ঘরে বসেই বিভিন্ন অজানা বিষয়ের সমাধান পাওয়া যায় তা আলোচনা করা যেতে পারে।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BBD5A-02CC-4408-ACFD-2E510D0305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5D9399-9697-4496-AB1A-E57455970140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0594C9-0B61-43D6-9BEF-2203EBBB5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-learning plat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31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249382"/>
            <a:ext cx="3276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স্বাগতম</a:t>
            </a:r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2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1910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267200" cy="383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334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ই-লার্নিং আমাদের এই সুযোগ তৈরী করে দিয়েছে 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62580"/>
            <a:ext cx="3505200" cy="52322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ngle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ছবিগুলো দেখে কী বুঝলে?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9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971800" y="609600"/>
            <a:ext cx="2667000" cy="10668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  <a:ln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48000">
                  <a:srgbClr val="BA0066"/>
                </a:gs>
                <a:gs pos="69000">
                  <a:srgbClr val="FF0000"/>
                </a:gs>
                <a:gs pos="100000">
                  <a:srgbClr val="FF8200"/>
                </a:gs>
              </a:gsLst>
              <a:lin ang="6000000" scaled="0"/>
              <a:tileRect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দলগত কাজ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</a:rPr>
              <a:t>আমাদের দেশের পেক্ষাপটে ই-লার্নিংয়ের সুবিধা-অসুবিধার একটি তালিকা তৈরী কর। 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মুক্তপাঠ এটুআইয়ের ই-লার্নিং সেব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583" y="604092"/>
            <a:ext cx="3962400" cy="2971800"/>
          </a:xfrm>
          <a:prstGeom prst="rect">
            <a:avLst/>
          </a:prstGeom>
          <a:noFill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24" y="604092"/>
            <a:ext cx="4483215" cy="3113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7742" y="3735235"/>
            <a:ext cx="1676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কিশোর বাতায়ন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39" y="4229692"/>
            <a:ext cx="6350000" cy="2628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76200"/>
            <a:ext cx="510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এগুলোর কাজ সম্পর্কে কী তোমাদের জানা আছে?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04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05608"/>
            <a:ext cx="39624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67578"/>
            <a:ext cx="4267200" cy="2790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841800">
            <a:off x="-357590" y="50275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বাংলাদেশ ও পরবর্তী শিক্ষাব্যবস্থ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76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ছবিতে কী বুঝলে?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10000"/>
            <a:ext cx="5638800" cy="26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6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609600"/>
            <a:ext cx="7772400" cy="487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762000"/>
            <a:ext cx="7467600" cy="4572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14600" y="1143000"/>
            <a:ext cx="3962400" cy="609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জোড়ায় কাজ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514599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তোমাদের </a:t>
            </a:r>
            <a:r>
              <a:rPr lang="bn-I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আইসিটি</a:t>
            </a:r>
            <a:r>
              <a:rPr lang="bn-BD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bn-BD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ক্লাসটা আরও কীভাবে </a:t>
            </a:r>
            <a:r>
              <a:rPr lang="en-US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Interactive </a:t>
            </a:r>
            <a:r>
              <a:rPr lang="bn-BD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করা যায়? দু’টি বাক্য লেখ। </a:t>
            </a:r>
            <a:endParaRPr lang="en-US" sz="2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603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177" y="762000"/>
            <a:ext cx="14478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1617" y="191247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 smtClean="0"/>
              <a:t>ই-লার্নিংয়ের মাধ্যম গুলো কী কী?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1197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 smtClean="0"/>
              <a:t>ই-লার্নিংয়ের মাধ্যমে যে-কেউ কীভাবে কোর্সের ক্রেডিট অর্জন করতে পারে</a:t>
            </a:r>
            <a:r>
              <a:rPr lang="bn-BD" dirty="0" smtClean="0"/>
              <a:t>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510135"/>
            <a:ext cx="630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 smtClean="0"/>
              <a:t>বাংলাদেশের প্রযুক্তিবিদরা ই-লার্নিংয়ের জন্য কী তৈরী করছেন?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3400" y="381000"/>
            <a:ext cx="8077200" cy="5029200"/>
            <a:chOff x="533400" y="533400"/>
            <a:chExt cx="8077200" cy="5029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609600" y="533400"/>
              <a:ext cx="8001000" cy="76200"/>
            </a:xfrm>
            <a:prstGeom prst="line">
              <a:avLst/>
            </a:prstGeom>
            <a:ln w="38100">
              <a:solidFill>
                <a:srgbClr val="7030A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09600" y="5486400"/>
              <a:ext cx="8001000" cy="76200"/>
            </a:xfrm>
            <a:prstGeom prst="line">
              <a:avLst/>
            </a:prstGeom>
            <a:ln w="38100">
              <a:solidFill>
                <a:srgbClr val="7030A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534400" y="571500"/>
              <a:ext cx="0" cy="4953000"/>
            </a:xfrm>
            <a:prstGeom prst="line">
              <a:avLst/>
            </a:prstGeom>
            <a:ln w="38100">
              <a:solidFill>
                <a:srgbClr val="7030A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33400" y="533400"/>
              <a:ext cx="0" cy="5029200"/>
            </a:xfrm>
            <a:prstGeom prst="line">
              <a:avLst/>
            </a:prstGeom>
            <a:ln w="38100">
              <a:solidFill>
                <a:srgbClr val="7030A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15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ouse anim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562600" cy="22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67000" y="389263"/>
            <a:ext cx="3737931" cy="99060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বাড়ির কাজ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4343400"/>
            <a:ext cx="7239000" cy="107451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তোমার পড়ালেখার মান উন্নয়নে ই-লার্নিং কীভাবে ভূমিকা রাখতে পারে তা ১০ বাক্যে লিখে আনবে।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9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362200" y="381000"/>
            <a:ext cx="4267200" cy="1143000"/>
          </a:xfrm>
          <a:prstGeom prst="flowChartPreparati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ধন্যবাদ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84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438400"/>
            <a:ext cx="4116741" cy="2739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হাওলাদার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হাইস্কুল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mobile: 01721923884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ratanhowlader75@gmail.com</a:t>
            </a:r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438400"/>
            <a:ext cx="3505200" cy="3293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bn-BD" sz="4000" dirty="0" smtClean="0"/>
              <a:t> </a:t>
            </a:r>
            <a:endParaRPr lang="bn-BD" sz="2800" dirty="0" smtClean="0"/>
          </a:p>
          <a:p>
            <a:pPr algn="ctr">
              <a:lnSpc>
                <a:spcPct val="150000"/>
              </a:lnSpc>
            </a:pPr>
            <a:r>
              <a:rPr lang="bn-BD" sz="2800" dirty="0" smtClean="0"/>
              <a:t>শ্রেণিঃ নবম </a:t>
            </a:r>
          </a:p>
          <a:p>
            <a:pPr algn="ctr">
              <a:lnSpc>
                <a:spcPct val="150000"/>
              </a:lnSpc>
            </a:pPr>
            <a:r>
              <a:rPr lang="bn-BD" sz="2800" dirty="0" smtClean="0"/>
              <a:t>বিষয়ঃ </a:t>
            </a:r>
            <a:r>
              <a:rPr lang="bn-BD" sz="2400" dirty="0" smtClean="0"/>
              <a:t>তথ্য ও যোগাযোগ প্রযুক্তি </a:t>
            </a:r>
          </a:p>
          <a:p>
            <a:pPr algn="ctr">
              <a:lnSpc>
                <a:spcPct val="150000"/>
              </a:lnSpc>
            </a:pPr>
            <a:r>
              <a:rPr lang="bn-BD" sz="2800" dirty="0" smtClean="0"/>
              <a:t>অধ্যায়ঃ প্রথম </a:t>
            </a:r>
          </a:p>
          <a:p>
            <a:pPr algn="ctr">
              <a:lnSpc>
                <a:spcPct val="150000"/>
              </a:lnSpc>
            </a:pPr>
            <a:r>
              <a:rPr lang="bn-BD" sz="2800" dirty="0" smtClean="0"/>
              <a:t>সময়ঃ ৪৫ মিঃ 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2667000" y="0"/>
            <a:ext cx="3733800" cy="12789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পরিচিতি</a:t>
            </a:r>
            <a:endParaRPr lang="en-US" sz="5400" dirty="0"/>
          </a:p>
        </p:txBody>
      </p:sp>
      <p:pic>
        <p:nvPicPr>
          <p:cNvPr id="9" name="Picture 3" descr="C:\Users\ratan\Desktop\360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1600200" cy="1999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1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9075" y="71735"/>
            <a:ext cx="385177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bg2"/>
                </a:solidFill>
              </a:rPr>
              <a:t>ছবি দেখে কী বুঝতে পারলে? 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6" y="838200"/>
            <a:ext cx="80010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4600" y="533400"/>
            <a:ext cx="3200400" cy="9906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আজকের পাঠ 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7818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27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018" y="159327"/>
            <a:ext cx="8686800" cy="5327073"/>
          </a:xfrm>
          <a:prstGeom prst="rect">
            <a:avLst/>
          </a:prstGeom>
          <a:solidFill>
            <a:schemeClr val="bg1"/>
          </a:solidFill>
          <a:ln>
            <a:solidFill>
              <a:srgbClr val="C00000">
                <a:alpha val="95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2836" y="1295400"/>
            <a:ext cx="3657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এই পাঠ শেষে শিক্ষার্থীরা...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286000"/>
            <a:ext cx="73567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১. </a:t>
            </a:r>
            <a:r>
              <a:rPr lang="bn-BD" sz="3200" dirty="0"/>
              <a:t>ই- লার্নিং </a:t>
            </a:r>
            <a:r>
              <a:rPr lang="bn-IN" sz="3200" dirty="0" smtClean="0"/>
              <a:t>কি ?</a:t>
            </a:r>
            <a:endParaRPr lang="en-US" sz="3200" dirty="0" smtClean="0"/>
          </a:p>
          <a:p>
            <a:r>
              <a:rPr lang="bn-IN" sz="3200" dirty="0" smtClean="0"/>
              <a:t>২.</a:t>
            </a:r>
            <a:r>
              <a:rPr lang="bn-BD" sz="3200" dirty="0" smtClean="0"/>
              <a:t>ই-লার্নিং </a:t>
            </a:r>
            <a:r>
              <a:rPr lang="bn-BD" sz="3200" dirty="0" smtClean="0"/>
              <a:t>এর সুবিধা সমূহ  বর্ণনা করতে </a:t>
            </a:r>
            <a:r>
              <a:rPr lang="bn-BD" sz="3200" dirty="0" smtClean="0"/>
              <a:t>পারবে;</a:t>
            </a:r>
            <a:endParaRPr lang="bn-IN" sz="3200" dirty="0" smtClean="0"/>
          </a:p>
          <a:p>
            <a:r>
              <a:rPr lang="bn-IN" sz="3200" dirty="0" smtClean="0"/>
              <a:t>3.</a:t>
            </a:r>
            <a:r>
              <a:rPr lang="bn-BD" sz="3200" dirty="0" smtClean="0"/>
              <a:t>বাংলাদেশে ই-লার্নিংয়ের গুরুত্ব বিশ্লেষণ করতে পারবে।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4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e-learning and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754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2694" y="35915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পাঠদান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76200"/>
            <a:ext cx="28194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</a:rPr>
              <a:t>ছবিগুলো  লক্ষ্য কর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543800" cy="292608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152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0" y="1143000"/>
            <a:ext cx="7705790" cy="3472934"/>
          </a:xfrm>
          <a:prstGeom prst="rect">
            <a:avLst/>
          </a:prstGeom>
        </p:spPr>
      </p:pic>
      <p:sp>
        <p:nvSpPr>
          <p:cNvPr id="15" name="Flowchart: Terminator 14"/>
          <p:cNvSpPr/>
          <p:nvPr/>
        </p:nvSpPr>
        <p:spPr>
          <a:xfrm>
            <a:off x="3013110" y="152400"/>
            <a:ext cx="3272519" cy="6858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আরো কিছু ছবি দেখি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2766100"/>
            <a:ext cx="976549" cy="35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সিডিরম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312420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নেটওয়ার্ক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05489" y="4561901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ইন্টারনেট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86600" y="461593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টিভি</a:t>
            </a:r>
            <a:r>
              <a:rPr lang="en-US" dirty="0" smtClean="0"/>
              <a:t> </a:t>
            </a:r>
            <a:r>
              <a:rPr lang="en-US" dirty="0" err="1" smtClean="0"/>
              <a:t>চ্যানেল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5449142"/>
            <a:ext cx="548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এই সব যন্ত্রপাতি ব্যবহার করে পাঠদান করা হয়।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44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873191" y="457200"/>
            <a:ext cx="2653145" cy="1066800"/>
          </a:xfrm>
          <a:prstGeom prst="vertic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একক কাজ 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345" y="1905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/>
              <a:t> </a:t>
            </a:r>
            <a:r>
              <a:rPr lang="bn-BD" sz="2400" dirty="0" smtClean="0"/>
              <a:t>ই-লার্নিং কী?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570018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/>
              <a:t> </a:t>
            </a:r>
            <a:r>
              <a:rPr lang="bn-BD" sz="2800" dirty="0" smtClean="0"/>
              <a:t>লার্নিংয়ের জন্য শিক্ষার্থীরা কোথায় যায়?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3332017"/>
            <a:ext cx="632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/>
              <a:t>বিদ্যালয় ছাড়া আর কীভাবে লার্নিং করা যায়? 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kumimoji="0" lang="bn-BD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সংজ্ঞাঃ</a:t>
            </a:r>
            <a:r>
              <a:rPr kumimoji="0" lang="bn-BD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শব্দটি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লার্নিং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কথাটির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রূপ</a:t>
            </a:r>
            <a:r>
              <a:rPr kumimoji="0" lang="bn-BD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। ই-লার্নিং</a:t>
            </a:r>
            <a:r>
              <a:rPr kumimoji="0" lang="bn-BD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বাঁ 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Distance Learning </a:t>
            </a:r>
            <a:r>
              <a:rPr kumimoji="0" lang="bn-BD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বলতে সিডি রম, ইন্টারনেট, ব্যক্তিগত নেটওয়ার্ক বাঁ টেলিভিশন চ্যানেল ব্যবহার করে পাঠদান পদ্ধতিকে বোঝায়।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ই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র্নিং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কিন্তু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মোটেও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সনাতন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বিকল্প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নয়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এটি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সনাতন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পদ্ধতির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kumimoji="0" lang="as-IN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পরিপূরক</a:t>
            </a:r>
            <a:r>
              <a:rPr kumimoji="0" lang="bn-BD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334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62000"/>
            <a:ext cx="37338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48" y="762000"/>
            <a:ext cx="4535129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62580"/>
            <a:ext cx="3505200" cy="523220"/>
          </a:xfrm>
          <a:prstGeom prst="rect">
            <a:avLst/>
          </a:prstGeom>
          <a:solidFill>
            <a:srgbClr val="002060"/>
          </a:solidFill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ngle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ছবিগুলো লক্ষ্য করি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562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</a:rPr>
              <a:t>আরো কিছু ছবি দেখা যাক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890</TotalTime>
  <Words>305</Words>
  <Application>Microsoft Office PowerPoint</Application>
  <PresentationFormat>On-screen Show (4:3)</PresentationFormat>
  <Paragraphs>56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NikoshBAN</vt:lpstr>
      <vt:lpstr>Verdana</vt:lpstr>
      <vt:lpstr>Vrinda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Dell</cp:lastModifiedBy>
  <cp:revision>93</cp:revision>
  <dcterms:created xsi:type="dcterms:W3CDTF">2019-04-12T03:00:08Z</dcterms:created>
  <dcterms:modified xsi:type="dcterms:W3CDTF">2020-03-10T02:06:25Z</dcterms:modified>
</cp:coreProperties>
</file>