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82" r:id="rId3"/>
    <p:sldId id="288" r:id="rId4"/>
    <p:sldId id="290" r:id="rId5"/>
    <p:sldId id="289" r:id="rId6"/>
    <p:sldId id="315" r:id="rId7"/>
    <p:sldId id="312" r:id="rId8"/>
    <p:sldId id="317" r:id="rId9"/>
    <p:sldId id="291" r:id="rId10"/>
    <p:sldId id="292" r:id="rId11"/>
    <p:sldId id="293" r:id="rId12"/>
    <p:sldId id="310" r:id="rId13"/>
    <p:sldId id="294" r:id="rId14"/>
    <p:sldId id="296" r:id="rId15"/>
    <p:sldId id="297" r:id="rId16"/>
    <p:sldId id="300" r:id="rId17"/>
    <p:sldId id="314" r:id="rId18"/>
    <p:sldId id="301" r:id="rId19"/>
    <p:sldId id="298" r:id="rId20"/>
    <p:sldId id="299" r:id="rId21"/>
    <p:sldId id="302" r:id="rId22"/>
    <p:sldId id="313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58B"/>
    <a:srgbClr val="66FF66"/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4660"/>
  </p:normalViewPr>
  <p:slideViewPr>
    <p:cSldViewPr>
      <p:cViewPr varScale="1">
        <p:scale>
          <a:sx n="76" d="100"/>
          <a:sy n="76" d="100"/>
        </p:scale>
        <p:origin x="9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C227E-3D44-4BF0-9D80-0EC5CA111E6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EA9B-C463-4105-B35A-998992DA34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EA9B-C463-4105-B35A-998992DA342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EA9B-C463-4105-B35A-998992DA342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6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>
            <a:off x="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rot="16200000">
            <a:off x="-380999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 rot="16200000">
            <a:off x="-228599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 rot="16200000">
            <a:off x="-762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114800" y="4038600"/>
            <a:ext cx="472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447800" y="685800"/>
            <a:ext cx="4648200" cy="3276600"/>
            <a:chOff x="2286000" y="457200"/>
            <a:chExt cx="4648200" cy="3276600"/>
          </a:xfrm>
        </p:grpSpPr>
        <p:pic>
          <p:nvPicPr>
            <p:cNvPr id="49" name="Picture 48" descr="bl0 - Copy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457200"/>
              <a:ext cx="2365513" cy="3200400"/>
            </a:xfrm>
            <a:prstGeom prst="rect">
              <a:avLst/>
            </a:prstGeom>
          </p:spPr>
        </p:pic>
        <p:pic>
          <p:nvPicPr>
            <p:cNvPr id="52" name="Picture 51" descr="bl0 - Copy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8687" y="533400"/>
              <a:ext cx="2365513" cy="320040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 flipH="1">
            <a:off x="1828800" y="914400"/>
            <a:ext cx="4648200" cy="3276600"/>
            <a:chOff x="2286000" y="457200"/>
            <a:chExt cx="4648200" cy="3276600"/>
          </a:xfrm>
        </p:grpSpPr>
        <p:pic>
          <p:nvPicPr>
            <p:cNvPr id="55" name="Picture 54" descr="bl0 - Copy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457200"/>
              <a:ext cx="2365513" cy="3200400"/>
            </a:xfrm>
            <a:prstGeom prst="rect">
              <a:avLst/>
            </a:prstGeom>
          </p:spPr>
        </p:pic>
        <p:pic>
          <p:nvPicPr>
            <p:cNvPr id="56" name="Picture 55" descr="bl0 - Copy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8687" y="533400"/>
              <a:ext cx="2365513" cy="3200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38200" y="2286000"/>
            <a:ext cx="6858000" cy="2667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দেন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828800" y="685800"/>
            <a:ext cx="3810000" cy="990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 descr="fgfd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79" y="1600200"/>
            <a:ext cx="5529821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 descr="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597104"/>
            <a:ext cx="58674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2743200" y="5216604"/>
            <a:ext cx="3886200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গাড়ি চালক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 descr="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95400"/>
            <a:ext cx="39624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 descr="vx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409" y="1257300"/>
            <a:ext cx="4046395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2514600" y="5638800"/>
            <a:ext cx="3886200" cy="1107996"/>
          </a:xfrm>
          <a:prstGeom prst="rect">
            <a:avLst/>
          </a:prstGeom>
          <a:noFill/>
          <a:ln w="127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রিকসা চালক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 descr="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655" y="1287348"/>
            <a:ext cx="3587261" cy="3939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Picture 38" descr="ui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655" y="1287348"/>
            <a:ext cx="3657600" cy="4046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Picture 39" descr="2014-03-26 11.52.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655" y="1287348"/>
            <a:ext cx="3716145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2" name="TextBox 41"/>
          <p:cNvSpPr txBox="1"/>
          <p:nvPr/>
        </p:nvSpPr>
        <p:spPr>
          <a:xfrm>
            <a:off x="2743200" y="5486400"/>
            <a:ext cx="3886200" cy="110799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 descr="dfd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447800"/>
            <a:ext cx="57912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 descr="htr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083" y="1386478"/>
            <a:ext cx="5791200" cy="3587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 descr="iuyiu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1393852"/>
            <a:ext cx="5791200" cy="3627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 descr="jjkl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097" y="1350588"/>
            <a:ext cx="57912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TextBox 38"/>
          <p:cNvSpPr txBox="1"/>
          <p:nvPr/>
        </p:nvSpPr>
        <p:spPr>
          <a:xfrm>
            <a:off x="2743200" y="5486400"/>
            <a:ext cx="3886200" cy="110799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dfds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89" y="1143000"/>
            <a:ext cx="4589711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 descr="দfsd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1143000"/>
            <a:ext cx="4648199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 descr="dsfds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1119306"/>
            <a:ext cx="46482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 descr="fleur_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334000"/>
            <a:ext cx="1428750" cy="95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2971800" y="5445204"/>
            <a:ext cx="3886200" cy="110799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নার্স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38200" y="1435633"/>
            <a:ext cx="6400800" cy="110799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বই পড়ি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2200" y="2901575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 নংঃ ২৬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4000">
              <a:schemeClr val="bg2">
                <a:lumMod val="40000"/>
                <a:lumOff val="60000"/>
              </a:schemeClr>
            </a:gs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inus 8"/>
          <p:cNvSpPr/>
          <p:nvPr/>
        </p:nvSpPr>
        <p:spPr>
          <a:xfrm rot="5400000">
            <a:off x="7084825" y="114551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Minus 13"/>
          <p:cNvSpPr/>
          <p:nvPr/>
        </p:nvSpPr>
        <p:spPr>
          <a:xfrm>
            <a:off x="-457200" y="6107955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Minus 14"/>
          <p:cNvSpPr/>
          <p:nvPr/>
        </p:nvSpPr>
        <p:spPr>
          <a:xfrm>
            <a:off x="-457200" y="625292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Minus 15"/>
          <p:cNvSpPr/>
          <p:nvPr/>
        </p:nvSpPr>
        <p:spPr>
          <a:xfrm>
            <a:off x="-457200" y="6391113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Minus 16"/>
          <p:cNvSpPr/>
          <p:nvPr/>
        </p:nvSpPr>
        <p:spPr>
          <a:xfrm rot="16200000">
            <a:off x="-1493003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Minus 17"/>
          <p:cNvSpPr/>
          <p:nvPr/>
        </p:nvSpPr>
        <p:spPr>
          <a:xfrm rot="16200000">
            <a:off x="-1348352" y="54102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Minus 18"/>
          <p:cNvSpPr/>
          <p:nvPr/>
        </p:nvSpPr>
        <p:spPr>
          <a:xfrm rot="16200000">
            <a:off x="-1223075" y="5401159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Minus 19"/>
          <p:cNvSpPr/>
          <p:nvPr/>
        </p:nvSpPr>
        <p:spPr>
          <a:xfrm rot="5400000">
            <a:off x="6915958" y="114551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Minus 21"/>
          <p:cNvSpPr/>
          <p:nvPr/>
        </p:nvSpPr>
        <p:spPr>
          <a:xfrm rot="5400000">
            <a:off x="7204291" y="114551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Minus 22"/>
          <p:cNvSpPr/>
          <p:nvPr/>
        </p:nvSpPr>
        <p:spPr>
          <a:xfrm>
            <a:off x="6172200" y="354024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Minus 23"/>
          <p:cNvSpPr/>
          <p:nvPr/>
        </p:nvSpPr>
        <p:spPr>
          <a:xfrm>
            <a:off x="6172200" y="223007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Minus 24"/>
          <p:cNvSpPr/>
          <p:nvPr/>
        </p:nvSpPr>
        <p:spPr>
          <a:xfrm>
            <a:off x="6172200" y="95646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88383" y="28626"/>
            <a:ext cx="6400800" cy="110799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জেনে নেই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834" y="874582"/>
            <a:ext cx="85778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চালকঃ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যানবাহনে করে চালক আমাদের বিভিন্ন জায়গায় আনা-নেওয়া করেন। মালামাল আনা-নেওয়ার  কাজ ও করেন।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আমদের বিদ্যালয়ে লেখাপড়া শেখান। খেলাধুলা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নাচ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আঁকা শিখতে সাহায্য করেন।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 ও নার্সঃ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অসুখ হলে আমরা ডাক্তারের কাছে যাই।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ডাক্তার আমাদের চিকিৎসা করেন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নার্স ডাক্তারের কাজে সাহায্য করেন। নার্স রোগীদের সেবা যত্ন করেন।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79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1200" y="720804"/>
            <a:ext cx="4114800" cy="110799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71600" y="2133600"/>
            <a:ext cx="6248400" cy="3276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9" idx="1"/>
            <a:endCxn id="29" idx="3"/>
          </p:cNvCxnSpPr>
          <p:nvPr/>
        </p:nvCxnSpPr>
        <p:spPr>
          <a:xfrm rot="10800000" flipH="1">
            <a:off x="1371600" y="3771900"/>
            <a:ext cx="624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752600" y="3810000"/>
            <a:ext cx="335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76400" y="26670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76400" y="4154269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57600" y="2286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আমাদের জন্য কী কী কাজ করেন?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5200" y="398127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ডাক্তার আমাদের জন্য কী কী কাজ করেন?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200" y="1143000"/>
            <a:ext cx="7772400" cy="1107996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 উত্তরে (</a:t>
            </a:r>
            <a:r>
              <a:rPr lang="en-US" sz="6600" dirty="0">
                <a:solidFill>
                  <a:srgbClr val="002060"/>
                </a:solidFill>
                <a:latin typeface="Cambria Math"/>
                <a:ea typeface="Cambria Math"/>
                <a:cs typeface="NikoshBAN" pitchFamily="2" charset="0"/>
              </a:rPr>
              <a:t>√</a:t>
            </a:r>
            <a:r>
              <a:rPr lang="bn-BD" sz="6600" dirty="0">
                <a:solidFill>
                  <a:srgbClr val="002060"/>
                </a:solidFill>
                <a:latin typeface="Cambria Math"/>
                <a:ea typeface="Cambria Math"/>
                <a:cs typeface="NikoshBAN" pitchFamily="2" charset="0"/>
              </a:rPr>
              <a:t>) চিহ্ন দাও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2527280"/>
            <a:ext cx="7162800" cy="3416320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ক। সেবিকা কোথায় কাজ করে?</a:t>
            </a:r>
          </a:p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 কারখানায়  ২। দোকানে</a:t>
            </a:r>
          </a:p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হাসপাতালে ৪। হোটেলে</a:t>
            </a:r>
          </a:p>
          <a:p>
            <a:pPr algn="ctr"/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71600" y="4321314"/>
            <a:ext cx="5212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 Math"/>
                <a:ea typeface="Cambria Math"/>
                <a:cs typeface="NikoshBAN" pitchFamily="2" charset="0"/>
              </a:rPr>
              <a:t>√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inus 31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inus 34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inus 35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inus 36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inus 37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inus 38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inus 39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inus 40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inus 41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inus 42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inus 43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inus 44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inus 45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47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inus 48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219199" y="1890252"/>
            <a:ext cx="6857999" cy="2492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নামঃ মোহাম্মদ আযহারুল ইসলাম মাহমুদ</a:t>
            </a:r>
          </a:p>
          <a:p>
            <a:r>
              <a:rPr lang="bn-BD" sz="4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৯ নং নয়ানীলক্ষ্মীপুর সরকারি প্রাথমিক বিদ্যালয়</a:t>
            </a:r>
          </a:p>
          <a:p>
            <a:r>
              <a:rPr lang="bn-BD" sz="4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হাইমচর , চাঁদপুর।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63952" y="519902"/>
            <a:ext cx="369844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solidFill>
                  <a:srgbClr val="7030A0"/>
                </a:solidFill>
              </a:rPr>
              <a:t> </a:t>
            </a:r>
            <a:endParaRPr lang="en-US" sz="7200" dirty="0">
              <a:solidFill>
                <a:srgbClr val="7030A0"/>
              </a:solidFill>
            </a:endParaRPr>
          </a:p>
        </p:txBody>
      </p:sp>
      <p:pic>
        <p:nvPicPr>
          <p:cNvPr id="52" name="Picture 51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475120" y="2784377"/>
            <a:ext cx="58862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 Math"/>
                <a:ea typeface="Cambria Math"/>
                <a:cs typeface="NikoshBAN" pitchFamily="2" charset="0"/>
              </a:rPr>
              <a:t>√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798" y="1325414"/>
            <a:ext cx="716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খ।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 রোগীর সেবা করে?</a:t>
            </a:r>
          </a:p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১ ।গাড়িচালক      ২। শিক্ষক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নার্স              ৪। ফেরিওয়ালা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inus 9"/>
          <p:cNvSpPr/>
          <p:nvPr/>
        </p:nvSpPr>
        <p:spPr>
          <a:xfrm rot="5400000">
            <a:off x="7236543" y="1143452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600075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61722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62865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329813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60206" y="54102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599" y="5402826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934200" y="11430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7086600" y="1126246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6172200" y="503145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6172200" y="373156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6172200" y="258856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40527" y="957783"/>
            <a:ext cx="4419600" cy="1107996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মৌখিক মূল্যায়ন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9040" y="2361773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ক। চালক আমাদের কীভাবে সাহায্য করেন</a:t>
            </a:r>
            <a:r>
              <a:rPr lang="en-US" sz="4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খ। নার্স কী কাজ করেন</a:t>
            </a:r>
            <a:r>
              <a:rPr lang="en-US" sz="4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8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গ। ডাক্তার না থাকলে আমাদের কী ধরনের অসুবিধা হতো?  </a:t>
            </a:r>
            <a:endParaRPr lang="en-US" sz="4800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0643379">
            <a:off x="1057630" y="1054209"/>
            <a:ext cx="3725974" cy="120032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3276600"/>
            <a:ext cx="8229600" cy="1938992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বাবা পেশা কী? সেই সর্ম্পকে ৩টি বাক্য লিখ।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pic>
        <p:nvPicPr>
          <p:cNvPr id="26" name="Picture 25" descr="Daisies_in_love - 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00112"/>
            <a:ext cx="3443288" cy="3443288"/>
          </a:xfrm>
          <a:prstGeom prst="rect">
            <a:avLst/>
          </a:prstGeom>
        </p:spPr>
      </p:pic>
      <p:pic>
        <p:nvPicPr>
          <p:cNvPr id="30" name="Picture 29" descr="Daisies_in_love - 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23912"/>
            <a:ext cx="3443288" cy="3443288"/>
          </a:xfrm>
          <a:prstGeom prst="rect">
            <a:avLst/>
          </a:prstGeom>
        </p:spPr>
      </p:pic>
      <p:pic>
        <p:nvPicPr>
          <p:cNvPr id="31" name="Picture 30" descr="DHONNOBA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3161">
            <a:off x="2181143" y="3523597"/>
            <a:ext cx="40386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66800" y="762000"/>
            <a:ext cx="4876800" cy="11079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তৃতীয়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2362200"/>
            <a:ext cx="6629400" cy="25545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>
                  <a:solidFill>
                    <a:srgbClr val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  <a:endParaRPr lang="en-US" sz="8000" b="1" dirty="0">
              <a:ln w="11430">
                <a:solidFill>
                  <a:srgbClr val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-228600" y="1293995"/>
            <a:ext cx="8737602" cy="423192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u="sng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bn-BD" sz="5400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পাঠাংশঃ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যারা সেবা দেয়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নংঃ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>
            <a:off x="533400" y="3581400"/>
            <a:ext cx="685800" cy="304800"/>
          </a:xfrm>
          <a:prstGeom prst="rightArrow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53396" y="2056150"/>
            <a:ext cx="7010400" cy="320165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6.1.1।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রতে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6.1.২।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bn-BD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জীবীর কাজের বর্ণনা দিতে পারবে।</a:t>
            </a:r>
          </a:p>
          <a:p>
            <a:pPr algn="just"/>
            <a:r>
              <a:rPr lang="bn-BD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6.1.৩। সমাজে সব কাজ </a:t>
            </a:r>
            <a:r>
              <a:rPr lang="en-US" sz="3200" b="1" dirty="0" err="1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গুরুত্বপূর্ণ তা উপলদ্ধি করবে।</a:t>
            </a:r>
            <a:endParaRPr lang="en-US" sz="3200" b="1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6800" y="152400"/>
            <a:ext cx="3302000" cy="144655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6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2286000" y="609600"/>
            <a:ext cx="3581400" cy="4419600"/>
          </a:xfrm>
          <a:prstGeom prst="cloudCallout">
            <a:avLst/>
          </a:prstGeom>
          <a:solidFill>
            <a:srgbClr val="00B0F0"/>
          </a:solidFill>
          <a:ln w="762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এসো ভিডিও দেখি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7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81388" y="3365500"/>
          <a:ext cx="5048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ackager Shell Object" showAsIcon="1" r:id="rId4" imgW="504720" imgH="440280" progId="Package">
                  <p:embed/>
                </p:oleObj>
              </mc:Choice>
              <mc:Fallback>
                <p:oleObj name="Packager Shell Object" showAsIcon="1" r:id="rId4" imgW="504720" imgH="440280" progId="Package">
                  <p:embed/>
                  <p:pic>
                    <p:nvPicPr>
                      <p:cNvPr id="27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3365500"/>
                        <a:ext cx="5048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410200" y="3787676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 সম্পর্কে আলোচনা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21400" y="1085056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261099" y="10795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13501" y="1116831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511800" y="5715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524500" y="432569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524500" y="280169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45050" y="76969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দেখিয়ে আলোচনা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"/>
            <a:ext cx="3150993" cy="2801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88493"/>
            <a:ext cx="3082030" cy="2716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90" y="2824956"/>
            <a:ext cx="3220022" cy="2801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nus 7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172200" y="1676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324599" y="1676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6476999" y="1676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5638800" y="10668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5638800" y="91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5638800" y="762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90203" y="636538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দেখিয়ে আলোচনা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fgfd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97" y="2541579"/>
            <a:ext cx="3721510" cy="2138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 descr="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453" y="2857961"/>
            <a:ext cx="2895600" cy="2323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 descr="d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603" y="-1580"/>
            <a:ext cx="3959405" cy="2365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1434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inus 13"/>
          <p:cNvSpPr/>
          <p:nvPr/>
        </p:nvSpPr>
        <p:spPr>
          <a:xfrm>
            <a:off x="-457200" y="54102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-457200" y="55626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-457200" y="5715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 rot="16200000">
            <a:off x="-1295400" y="47244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 rot="16200000">
            <a:off x="-1143000" y="47244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 rot="16200000">
            <a:off x="-990600" y="47244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 rot="5400000">
            <a:off x="6854829" y="1143000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 rot="5400000">
            <a:off x="6992717" y="1143000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 rot="5400000">
            <a:off x="7105665" y="1143000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6238875" y="387489"/>
            <a:ext cx="3429000" cy="2286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6220732" y="217823"/>
            <a:ext cx="3429000" cy="228600"/>
          </a:xfrm>
          <a:prstGeom prst="mathMin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6220732" y="103523"/>
            <a:ext cx="3429000" cy="228600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fleur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00"/>
            <a:ext cx="1428750" cy="9525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667850" y="16822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দেখিয়ে আলোচনা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দfsd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641" y="2186179"/>
            <a:ext cx="3143270" cy="2885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 descr="2014-03-26 11.52.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1" y="0"/>
            <a:ext cx="3073864" cy="2820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 descr="dfds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602" y="2846338"/>
            <a:ext cx="2959509" cy="2640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293</Words>
  <Application>Microsoft Office PowerPoint</Application>
  <PresentationFormat>On-screen Show (4:3)</PresentationFormat>
  <Paragraphs>62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9NO.NAYANI GOVT.P.S.</dc:creator>
  <cp:lastModifiedBy>Dpe</cp:lastModifiedBy>
  <cp:revision>96</cp:revision>
  <dcterms:created xsi:type="dcterms:W3CDTF">2006-08-16T00:00:00Z</dcterms:created>
  <dcterms:modified xsi:type="dcterms:W3CDTF">2020-03-09T19:49:07Z</dcterms:modified>
</cp:coreProperties>
</file>