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7" r:id="rId17"/>
    <p:sldId id="278" r:id="rId18"/>
    <p:sldId id="276" r:id="rId19"/>
    <p:sldId id="279" r:id="rId20"/>
    <p:sldId id="280" r:id="rId21"/>
    <p:sldId id="283" r:id="rId22"/>
    <p:sldId id="284" r:id="rId23"/>
    <p:sldId id="281" r:id="rId24"/>
    <p:sldId id="290" r:id="rId25"/>
    <p:sldId id="285" r:id="rId26"/>
    <p:sldId id="287" r:id="rId27"/>
    <p:sldId id="291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6BA"/>
    <a:srgbClr val="ED7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46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ABA04-008D-4B5D-8416-1BFDCBB4D01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84EE5-F2F5-4891-BF19-D319D123D9EC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bn-IN" dirty="0" smtClean="0"/>
            <a:t> শরৎকাল</a:t>
          </a:r>
          <a:endParaRPr lang="en-US" dirty="0"/>
        </a:p>
      </dgm:t>
    </dgm:pt>
    <dgm:pt modelId="{95CC6ED8-8A7C-4ECC-87BA-82BA5C01328B}" type="parTrans" cxnId="{E6136A90-2C9E-47E5-9D08-AD4BE301E800}">
      <dgm:prSet/>
      <dgm:spPr/>
      <dgm:t>
        <a:bodyPr/>
        <a:lstStyle/>
        <a:p>
          <a:endParaRPr lang="en-US"/>
        </a:p>
      </dgm:t>
    </dgm:pt>
    <dgm:pt modelId="{39308378-61BF-48CF-9386-694AA1DBE8C8}" type="sibTrans" cxnId="{E6136A90-2C9E-47E5-9D08-AD4BE301E800}">
      <dgm:prSet/>
      <dgm:spPr/>
      <dgm:t>
        <a:bodyPr/>
        <a:lstStyle/>
        <a:p>
          <a:endParaRPr lang="en-US"/>
        </a:p>
      </dgm:t>
    </dgm:pt>
    <dgm:pt modelId="{8B29216A-A22D-4082-B8C2-13B5ACD9B3A2}">
      <dgm:prSet phldrT="[Text]"/>
      <dgm:spPr/>
      <dgm:t>
        <a:bodyPr/>
        <a:lstStyle/>
        <a:p>
          <a:r>
            <a:rPr lang="bn-IN" dirty="0" smtClean="0"/>
            <a:t> ভাদ্র</a:t>
          </a:r>
        </a:p>
      </dgm:t>
    </dgm:pt>
    <dgm:pt modelId="{60AEA366-4124-443F-BE39-67D0F1EC928B}" type="parTrans" cxnId="{1DC75FC5-0ACF-4199-A360-11E2D302F212}">
      <dgm:prSet/>
      <dgm:spPr/>
      <dgm:t>
        <a:bodyPr/>
        <a:lstStyle/>
        <a:p>
          <a:endParaRPr lang="en-US"/>
        </a:p>
      </dgm:t>
    </dgm:pt>
    <dgm:pt modelId="{2C36CC0D-85C8-471F-BD3D-AE38955A4165}" type="sibTrans" cxnId="{1DC75FC5-0ACF-4199-A360-11E2D302F212}">
      <dgm:prSet/>
      <dgm:spPr/>
      <dgm:t>
        <a:bodyPr/>
        <a:lstStyle/>
        <a:p>
          <a:endParaRPr lang="en-US"/>
        </a:p>
      </dgm:t>
    </dgm:pt>
    <dgm:pt modelId="{89A0C130-8122-4FD6-9779-999429CDC6B3}">
      <dgm:prSet phldrT="[Text]"/>
      <dgm:spPr/>
      <dgm:t>
        <a:bodyPr/>
        <a:lstStyle/>
        <a:p>
          <a:r>
            <a:rPr lang="bn-IN" dirty="0" smtClean="0"/>
            <a:t> আশ্বিন</a:t>
          </a:r>
        </a:p>
      </dgm:t>
    </dgm:pt>
    <dgm:pt modelId="{B1B97F64-AE61-4989-9E73-729A0B4B2E10}" type="parTrans" cxnId="{84F604C7-2B0E-49F4-B315-677A69B4251B}">
      <dgm:prSet/>
      <dgm:spPr/>
      <dgm:t>
        <a:bodyPr/>
        <a:lstStyle/>
        <a:p>
          <a:endParaRPr lang="en-US"/>
        </a:p>
      </dgm:t>
    </dgm:pt>
    <dgm:pt modelId="{3A25A68D-5D5A-47AC-81B1-BF6FA07743CF}" type="sibTrans" cxnId="{84F604C7-2B0E-49F4-B315-677A69B4251B}">
      <dgm:prSet/>
      <dgm:spPr/>
      <dgm:t>
        <a:bodyPr/>
        <a:lstStyle/>
        <a:p>
          <a:endParaRPr lang="en-US"/>
        </a:p>
      </dgm:t>
    </dgm:pt>
    <dgm:pt modelId="{403CFE40-D18D-4911-8EC4-930E72FBC397}" type="pres">
      <dgm:prSet presAssocID="{401ABA04-008D-4B5D-8416-1BFDCBB4D0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C2A3BC-F59F-4838-84FA-1B5F89EC6348}" type="pres">
      <dgm:prSet presAssocID="{78084EE5-F2F5-4891-BF19-D319D123D9EC}" presName="centerShape" presStyleLbl="node0" presStyleIdx="0" presStyleCnt="1" custScaleX="156881"/>
      <dgm:spPr/>
      <dgm:t>
        <a:bodyPr/>
        <a:lstStyle/>
        <a:p>
          <a:endParaRPr lang="en-US"/>
        </a:p>
      </dgm:t>
    </dgm:pt>
    <dgm:pt modelId="{4447DA3B-474B-470C-A864-7A6CC84127B5}" type="pres">
      <dgm:prSet presAssocID="{60AEA366-4124-443F-BE39-67D0F1EC928B}" presName="parTrans" presStyleLbl="sibTrans2D1" presStyleIdx="0" presStyleCnt="2"/>
      <dgm:spPr/>
      <dgm:t>
        <a:bodyPr/>
        <a:lstStyle/>
        <a:p>
          <a:endParaRPr lang="en-US"/>
        </a:p>
      </dgm:t>
    </dgm:pt>
    <dgm:pt modelId="{846E56C6-3179-4EA9-9FCB-4A064C9FE76D}" type="pres">
      <dgm:prSet presAssocID="{60AEA366-4124-443F-BE39-67D0F1EC928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9AAE6F1-4AAC-42AD-94F2-70518AAC884B}" type="pres">
      <dgm:prSet presAssocID="{8B29216A-A22D-4082-B8C2-13B5ACD9B3A2}" presName="node" presStyleLbl="node1" presStyleIdx="0" presStyleCnt="2" custScaleX="17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038F7-BCB8-40F2-BA9A-B59DC9E3CDA4}" type="pres">
      <dgm:prSet presAssocID="{B1B97F64-AE61-4989-9E73-729A0B4B2E10}" presName="parTrans" presStyleLbl="sibTrans2D1" presStyleIdx="1" presStyleCnt="2"/>
      <dgm:spPr/>
      <dgm:t>
        <a:bodyPr/>
        <a:lstStyle/>
        <a:p>
          <a:endParaRPr lang="en-US"/>
        </a:p>
      </dgm:t>
    </dgm:pt>
    <dgm:pt modelId="{1E18982B-C273-4F60-9F8C-0C1AC43B3C1C}" type="pres">
      <dgm:prSet presAssocID="{B1B97F64-AE61-4989-9E73-729A0B4B2E1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4AB8BA2-535D-4C19-BCAD-7734C053E894}" type="pres">
      <dgm:prSet presAssocID="{89A0C130-8122-4FD6-9779-999429CDC6B3}" presName="node" presStyleLbl="node1" presStyleIdx="1" presStyleCnt="2" custScaleX="17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B3DE1-77EE-41F6-A23C-1B1935B0BF4A}" type="presOf" srcId="{8B29216A-A22D-4082-B8C2-13B5ACD9B3A2}" destId="{39AAE6F1-4AAC-42AD-94F2-70518AAC884B}" srcOrd="0" destOrd="0" presId="urn:microsoft.com/office/officeart/2005/8/layout/radial5"/>
    <dgm:cxn modelId="{52431E1B-49EE-4931-9628-4A9ED272E104}" type="presOf" srcId="{78084EE5-F2F5-4891-BF19-D319D123D9EC}" destId="{F9C2A3BC-F59F-4838-84FA-1B5F89EC6348}" srcOrd="0" destOrd="0" presId="urn:microsoft.com/office/officeart/2005/8/layout/radial5"/>
    <dgm:cxn modelId="{1DC75FC5-0ACF-4199-A360-11E2D302F212}" srcId="{78084EE5-F2F5-4891-BF19-D319D123D9EC}" destId="{8B29216A-A22D-4082-B8C2-13B5ACD9B3A2}" srcOrd="0" destOrd="0" parTransId="{60AEA366-4124-443F-BE39-67D0F1EC928B}" sibTransId="{2C36CC0D-85C8-471F-BD3D-AE38955A4165}"/>
    <dgm:cxn modelId="{4B706212-62D8-4DE8-886D-C3659E5CEF8B}" type="presOf" srcId="{B1B97F64-AE61-4989-9E73-729A0B4B2E10}" destId="{192038F7-BCB8-40F2-BA9A-B59DC9E3CDA4}" srcOrd="0" destOrd="0" presId="urn:microsoft.com/office/officeart/2005/8/layout/radial5"/>
    <dgm:cxn modelId="{E6136A90-2C9E-47E5-9D08-AD4BE301E800}" srcId="{401ABA04-008D-4B5D-8416-1BFDCBB4D013}" destId="{78084EE5-F2F5-4891-BF19-D319D123D9EC}" srcOrd="0" destOrd="0" parTransId="{95CC6ED8-8A7C-4ECC-87BA-82BA5C01328B}" sibTransId="{39308378-61BF-48CF-9386-694AA1DBE8C8}"/>
    <dgm:cxn modelId="{147189AF-5CF1-4386-A445-79E2B78BD60C}" type="presOf" srcId="{60AEA366-4124-443F-BE39-67D0F1EC928B}" destId="{846E56C6-3179-4EA9-9FCB-4A064C9FE76D}" srcOrd="1" destOrd="0" presId="urn:microsoft.com/office/officeart/2005/8/layout/radial5"/>
    <dgm:cxn modelId="{84F604C7-2B0E-49F4-B315-677A69B4251B}" srcId="{78084EE5-F2F5-4891-BF19-D319D123D9EC}" destId="{89A0C130-8122-4FD6-9779-999429CDC6B3}" srcOrd="1" destOrd="0" parTransId="{B1B97F64-AE61-4989-9E73-729A0B4B2E10}" sibTransId="{3A25A68D-5D5A-47AC-81B1-BF6FA07743CF}"/>
    <dgm:cxn modelId="{B2183FF4-6F55-4ECE-A726-69AC78CAC116}" type="presOf" srcId="{89A0C130-8122-4FD6-9779-999429CDC6B3}" destId="{14AB8BA2-535D-4C19-BCAD-7734C053E894}" srcOrd="0" destOrd="0" presId="urn:microsoft.com/office/officeart/2005/8/layout/radial5"/>
    <dgm:cxn modelId="{58F0B335-743E-4C6C-A67E-683F9E6287AB}" type="presOf" srcId="{60AEA366-4124-443F-BE39-67D0F1EC928B}" destId="{4447DA3B-474B-470C-A864-7A6CC84127B5}" srcOrd="0" destOrd="0" presId="urn:microsoft.com/office/officeart/2005/8/layout/radial5"/>
    <dgm:cxn modelId="{2BA3B608-BD81-4DF1-9825-E450874950C1}" type="presOf" srcId="{401ABA04-008D-4B5D-8416-1BFDCBB4D013}" destId="{403CFE40-D18D-4911-8EC4-930E72FBC397}" srcOrd="0" destOrd="0" presId="urn:microsoft.com/office/officeart/2005/8/layout/radial5"/>
    <dgm:cxn modelId="{EF792273-E3B8-4AA0-9F39-F16B0EB68BA4}" type="presOf" srcId="{B1B97F64-AE61-4989-9E73-729A0B4B2E10}" destId="{1E18982B-C273-4F60-9F8C-0C1AC43B3C1C}" srcOrd="1" destOrd="0" presId="urn:microsoft.com/office/officeart/2005/8/layout/radial5"/>
    <dgm:cxn modelId="{7B9E31B0-DDFA-4A99-86E7-788A056C12F3}" type="presParOf" srcId="{403CFE40-D18D-4911-8EC4-930E72FBC397}" destId="{F9C2A3BC-F59F-4838-84FA-1B5F89EC6348}" srcOrd="0" destOrd="0" presId="urn:microsoft.com/office/officeart/2005/8/layout/radial5"/>
    <dgm:cxn modelId="{B65207D8-264E-429F-BF35-3987A66D387A}" type="presParOf" srcId="{403CFE40-D18D-4911-8EC4-930E72FBC397}" destId="{4447DA3B-474B-470C-A864-7A6CC84127B5}" srcOrd="1" destOrd="0" presId="urn:microsoft.com/office/officeart/2005/8/layout/radial5"/>
    <dgm:cxn modelId="{B0BC21F4-D5DD-4DCA-B457-1CD7822E3E57}" type="presParOf" srcId="{4447DA3B-474B-470C-A864-7A6CC84127B5}" destId="{846E56C6-3179-4EA9-9FCB-4A064C9FE76D}" srcOrd="0" destOrd="0" presId="urn:microsoft.com/office/officeart/2005/8/layout/radial5"/>
    <dgm:cxn modelId="{CBE120E0-E254-4AE3-B7EA-09D6C3F124B7}" type="presParOf" srcId="{403CFE40-D18D-4911-8EC4-930E72FBC397}" destId="{39AAE6F1-4AAC-42AD-94F2-70518AAC884B}" srcOrd="2" destOrd="0" presId="urn:microsoft.com/office/officeart/2005/8/layout/radial5"/>
    <dgm:cxn modelId="{12111634-ADF0-484B-8620-5D6688C09FD0}" type="presParOf" srcId="{403CFE40-D18D-4911-8EC4-930E72FBC397}" destId="{192038F7-BCB8-40F2-BA9A-B59DC9E3CDA4}" srcOrd="3" destOrd="0" presId="urn:microsoft.com/office/officeart/2005/8/layout/radial5"/>
    <dgm:cxn modelId="{458E0ADF-CF63-4364-BD62-68BDAE2AE508}" type="presParOf" srcId="{192038F7-BCB8-40F2-BA9A-B59DC9E3CDA4}" destId="{1E18982B-C273-4F60-9F8C-0C1AC43B3C1C}" srcOrd="0" destOrd="0" presId="urn:microsoft.com/office/officeart/2005/8/layout/radial5"/>
    <dgm:cxn modelId="{BA59DAC8-BCFC-4470-BADE-814425FF7F75}" type="presParOf" srcId="{403CFE40-D18D-4911-8EC4-930E72FBC397}" destId="{14AB8BA2-535D-4C19-BCAD-7734C053E894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73B50-8446-4B1E-A519-9F33F9084DC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094CB2-6115-4278-8EC9-9EAC158891F3}">
      <dgm:prSet phldrT="[Text]"/>
      <dgm:spPr/>
      <dgm:t>
        <a:bodyPr/>
        <a:lstStyle/>
        <a:p>
          <a:r>
            <a:rPr lang="bn-IN" dirty="0" smtClean="0"/>
            <a:t>হেমন্ত </a:t>
          </a:r>
          <a:endParaRPr lang="en-US" dirty="0"/>
        </a:p>
      </dgm:t>
    </dgm:pt>
    <dgm:pt modelId="{EFE52E47-CB7B-4528-999E-D6D357F72B0B}" type="parTrans" cxnId="{C1852449-6EA7-4247-BF6A-0F2148B48723}">
      <dgm:prSet/>
      <dgm:spPr/>
      <dgm:t>
        <a:bodyPr/>
        <a:lstStyle/>
        <a:p>
          <a:endParaRPr lang="en-US"/>
        </a:p>
      </dgm:t>
    </dgm:pt>
    <dgm:pt modelId="{CF48D908-73CB-420D-A4E6-9A2BFBC004CB}" type="sibTrans" cxnId="{C1852449-6EA7-4247-BF6A-0F2148B48723}">
      <dgm:prSet/>
      <dgm:spPr/>
      <dgm:t>
        <a:bodyPr/>
        <a:lstStyle/>
        <a:p>
          <a:endParaRPr lang="en-US"/>
        </a:p>
      </dgm:t>
    </dgm:pt>
    <dgm:pt modelId="{B667BC1F-AEAB-4646-93FB-35B652609EA8}">
      <dgm:prSet phldrT="[Text]" custT="1"/>
      <dgm:spPr/>
      <dgm:t>
        <a:bodyPr/>
        <a:lstStyle/>
        <a:p>
          <a:r>
            <a:rPr lang="bn-IN" sz="4400" dirty="0" smtClean="0">
              <a:latin typeface="NikoshBAN" pitchFamily="2" charset="0"/>
              <a:cs typeface="NikoshBAN" pitchFamily="2" charset="0"/>
            </a:rPr>
            <a:t>কার্তিক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5EF1377C-2641-412A-ABDD-54BA6E297EF7}" type="parTrans" cxnId="{BB19DDA2-5EAB-4D69-84C8-4A5EF9D2326B}">
      <dgm:prSet/>
      <dgm:spPr/>
      <dgm:t>
        <a:bodyPr/>
        <a:lstStyle/>
        <a:p>
          <a:endParaRPr lang="en-US"/>
        </a:p>
      </dgm:t>
    </dgm:pt>
    <dgm:pt modelId="{0929A8BD-247C-4313-9B72-CF319DF86F6E}" type="sibTrans" cxnId="{BB19DDA2-5EAB-4D69-84C8-4A5EF9D2326B}">
      <dgm:prSet/>
      <dgm:spPr/>
      <dgm:t>
        <a:bodyPr/>
        <a:lstStyle/>
        <a:p>
          <a:endParaRPr lang="en-US"/>
        </a:p>
      </dgm:t>
    </dgm:pt>
    <dgm:pt modelId="{387314C6-B7A3-46B8-BB8B-801D4BDF1EA7}">
      <dgm:prSet phldrT="[Text]" custT="1"/>
      <dgm:spPr/>
      <dgm:t>
        <a:bodyPr/>
        <a:lstStyle/>
        <a:p>
          <a:r>
            <a:rPr lang="bn-IN" sz="2000" dirty="0" smtClean="0"/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অগ্রহায়ণ</a:t>
          </a:r>
        </a:p>
      </dgm:t>
    </dgm:pt>
    <dgm:pt modelId="{2A08932F-1B59-4807-8F50-367731F62DF8}" type="parTrans" cxnId="{90A5A5F8-6613-4840-A785-2BBB41316290}">
      <dgm:prSet/>
      <dgm:spPr/>
      <dgm:t>
        <a:bodyPr/>
        <a:lstStyle/>
        <a:p>
          <a:endParaRPr lang="en-US"/>
        </a:p>
      </dgm:t>
    </dgm:pt>
    <dgm:pt modelId="{606E7643-21B5-44F4-A772-C124DBB9C41A}" type="sibTrans" cxnId="{90A5A5F8-6613-4840-A785-2BBB41316290}">
      <dgm:prSet/>
      <dgm:spPr/>
      <dgm:t>
        <a:bodyPr/>
        <a:lstStyle/>
        <a:p>
          <a:endParaRPr lang="en-US"/>
        </a:p>
      </dgm:t>
    </dgm:pt>
    <dgm:pt modelId="{EF79627D-B93A-4E86-BF38-A4BF1CCB9012}" type="pres">
      <dgm:prSet presAssocID="{FAE73B50-8446-4B1E-A519-9F33F9084D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931AE-E7EF-4CE6-840B-5B93C7CCCF08}" type="pres">
      <dgm:prSet presAssocID="{74094CB2-6115-4278-8EC9-9EAC158891F3}" presName="centerShape" presStyleLbl="node0" presStyleIdx="0" presStyleCnt="1" custScaleX="190618"/>
      <dgm:spPr/>
      <dgm:t>
        <a:bodyPr/>
        <a:lstStyle/>
        <a:p>
          <a:endParaRPr lang="en-US"/>
        </a:p>
      </dgm:t>
    </dgm:pt>
    <dgm:pt modelId="{FC5C6218-0CE9-4FDA-9B21-3616F955BD84}" type="pres">
      <dgm:prSet presAssocID="{5EF1377C-2641-412A-ABDD-54BA6E297EF7}" presName="Name9" presStyleLbl="parChTrans1D2" presStyleIdx="0" presStyleCnt="2"/>
      <dgm:spPr/>
      <dgm:t>
        <a:bodyPr/>
        <a:lstStyle/>
        <a:p>
          <a:endParaRPr lang="en-US"/>
        </a:p>
      </dgm:t>
    </dgm:pt>
    <dgm:pt modelId="{B3396F2E-3A0F-48C9-BF7A-C40CFD03C7D4}" type="pres">
      <dgm:prSet presAssocID="{5EF1377C-2641-412A-ABDD-54BA6E297EF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5D607C4-DEFD-46D2-8341-CD8D61270E0E}" type="pres">
      <dgm:prSet presAssocID="{B667BC1F-AEAB-4646-93FB-35B652609EA8}" presName="node" presStyleLbl="node1" presStyleIdx="0" presStyleCnt="2" custScaleX="217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2FB77-9DAE-4C0A-AF28-D48B84C758D4}" type="pres">
      <dgm:prSet presAssocID="{2A08932F-1B59-4807-8F50-367731F62DF8}" presName="Name9" presStyleLbl="parChTrans1D2" presStyleIdx="1" presStyleCnt="2"/>
      <dgm:spPr/>
      <dgm:t>
        <a:bodyPr/>
        <a:lstStyle/>
        <a:p>
          <a:endParaRPr lang="en-US"/>
        </a:p>
      </dgm:t>
    </dgm:pt>
    <dgm:pt modelId="{D0795EF3-B480-4AE8-B5F8-15B4FFBC5879}" type="pres">
      <dgm:prSet presAssocID="{2A08932F-1B59-4807-8F50-367731F62DF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373947B-202F-4AB9-BF82-7487AEBFBA09}" type="pres">
      <dgm:prSet presAssocID="{387314C6-B7A3-46B8-BB8B-801D4BDF1EA7}" presName="node" presStyleLbl="node1" presStyleIdx="1" presStyleCnt="2" custScaleX="13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19DDA2-5EAB-4D69-84C8-4A5EF9D2326B}" srcId="{74094CB2-6115-4278-8EC9-9EAC158891F3}" destId="{B667BC1F-AEAB-4646-93FB-35B652609EA8}" srcOrd="0" destOrd="0" parTransId="{5EF1377C-2641-412A-ABDD-54BA6E297EF7}" sibTransId="{0929A8BD-247C-4313-9B72-CF319DF86F6E}"/>
    <dgm:cxn modelId="{C3B121EC-2F55-491D-8431-19E2B74F3E3F}" type="presOf" srcId="{5EF1377C-2641-412A-ABDD-54BA6E297EF7}" destId="{B3396F2E-3A0F-48C9-BF7A-C40CFD03C7D4}" srcOrd="1" destOrd="0" presId="urn:microsoft.com/office/officeart/2005/8/layout/radial1"/>
    <dgm:cxn modelId="{50636F09-3B15-4D2D-A490-45B87F3BCB09}" type="presOf" srcId="{B667BC1F-AEAB-4646-93FB-35B652609EA8}" destId="{E5D607C4-DEFD-46D2-8341-CD8D61270E0E}" srcOrd="0" destOrd="0" presId="urn:microsoft.com/office/officeart/2005/8/layout/radial1"/>
    <dgm:cxn modelId="{7038B494-6150-47F0-AADC-8812C6DF7220}" type="presOf" srcId="{74094CB2-6115-4278-8EC9-9EAC158891F3}" destId="{66F931AE-E7EF-4CE6-840B-5B93C7CCCF08}" srcOrd="0" destOrd="0" presId="urn:microsoft.com/office/officeart/2005/8/layout/radial1"/>
    <dgm:cxn modelId="{3F2E1802-B0BB-4A58-9B2C-5015D6703E41}" type="presOf" srcId="{2A08932F-1B59-4807-8F50-367731F62DF8}" destId="{93D2FB77-9DAE-4C0A-AF28-D48B84C758D4}" srcOrd="0" destOrd="0" presId="urn:microsoft.com/office/officeart/2005/8/layout/radial1"/>
    <dgm:cxn modelId="{4A6DF43F-BE27-412D-86B2-FD6B095D7494}" type="presOf" srcId="{2A08932F-1B59-4807-8F50-367731F62DF8}" destId="{D0795EF3-B480-4AE8-B5F8-15B4FFBC5879}" srcOrd="1" destOrd="0" presId="urn:microsoft.com/office/officeart/2005/8/layout/radial1"/>
    <dgm:cxn modelId="{C1852449-6EA7-4247-BF6A-0F2148B48723}" srcId="{FAE73B50-8446-4B1E-A519-9F33F9084DC8}" destId="{74094CB2-6115-4278-8EC9-9EAC158891F3}" srcOrd="0" destOrd="0" parTransId="{EFE52E47-CB7B-4528-999E-D6D357F72B0B}" sibTransId="{CF48D908-73CB-420D-A4E6-9A2BFBC004CB}"/>
    <dgm:cxn modelId="{0DEFEFA4-48A7-4B85-917E-154EE5EB8E24}" type="presOf" srcId="{387314C6-B7A3-46B8-BB8B-801D4BDF1EA7}" destId="{6373947B-202F-4AB9-BF82-7487AEBFBA09}" srcOrd="0" destOrd="0" presId="urn:microsoft.com/office/officeart/2005/8/layout/radial1"/>
    <dgm:cxn modelId="{4F64B716-F127-41EC-9586-3075DC9DC6A5}" type="presOf" srcId="{FAE73B50-8446-4B1E-A519-9F33F9084DC8}" destId="{EF79627D-B93A-4E86-BF38-A4BF1CCB9012}" srcOrd="0" destOrd="0" presId="urn:microsoft.com/office/officeart/2005/8/layout/radial1"/>
    <dgm:cxn modelId="{90A5A5F8-6613-4840-A785-2BBB41316290}" srcId="{74094CB2-6115-4278-8EC9-9EAC158891F3}" destId="{387314C6-B7A3-46B8-BB8B-801D4BDF1EA7}" srcOrd="1" destOrd="0" parTransId="{2A08932F-1B59-4807-8F50-367731F62DF8}" sibTransId="{606E7643-21B5-44F4-A772-C124DBB9C41A}"/>
    <dgm:cxn modelId="{75DFCB64-BB2B-4364-BC9A-A33C6B3732E9}" type="presOf" srcId="{5EF1377C-2641-412A-ABDD-54BA6E297EF7}" destId="{FC5C6218-0CE9-4FDA-9B21-3616F955BD84}" srcOrd="0" destOrd="0" presId="urn:microsoft.com/office/officeart/2005/8/layout/radial1"/>
    <dgm:cxn modelId="{8C6EA50B-55AA-4513-9670-0BF3F004ABDF}" type="presParOf" srcId="{EF79627D-B93A-4E86-BF38-A4BF1CCB9012}" destId="{66F931AE-E7EF-4CE6-840B-5B93C7CCCF08}" srcOrd="0" destOrd="0" presId="urn:microsoft.com/office/officeart/2005/8/layout/radial1"/>
    <dgm:cxn modelId="{28B6E46C-8332-4717-A49C-0BB76C9322AA}" type="presParOf" srcId="{EF79627D-B93A-4E86-BF38-A4BF1CCB9012}" destId="{FC5C6218-0CE9-4FDA-9B21-3616F955BD84}" srcOrd="1" destOrd="0" presId="urn:microsoft.com/office/officeart/2005/8/layout/radial1"/>
    <dgm:cxn modelId="{C7F1E677-F759-4F33-A826-66F216489150}" type="presParOf" srcId="{FC5C6218-0CE9-4FDA-9B21-3616F955BD84}" destId="{B3396F2E-3A0F-48C9-BF7A-C40CFD03C7D4}" srcOrd="0" destOrd="0" presId="urn:microsoft.com/office/officeart/2005/8/layout/radial1"/>
    <dgm:cxn modelId="{CF3A5FB7-B7F8-48DF-B9F4-94E9977C6ED5}" type="presParOf" srcId="{EF79627D-B93A-4E86-BF38-A4BF1CCB9012}" destId="{E5D607C4-DEFD-46D2-8341-CD8D61270E0E}" srcOrd="2" destOrd="0" presId="urn:microsoft.com/office/officeart/2005/8/layout/radial1"/>
    <dgm:cxn modelId="{4D034060-4AAC-4135-AD6B-19B0C3427230}" type="presParOf" srcId="{EF79627D-B93A-4E86-BF38-A4BF1CCB9012}" destId="{93D2FB77-9DAE-4C0A-AF28-D48B84C758D4}" srcOrd="3" destOrd="0" presId="urn:microsoft.com/office/officeart/2005/8/layout/radial1"/>
    <dgm:cxn modelId="{67A344C5-2142-415F-824B-CD5ACB055270}" type="presParOf" srcId="{93D2FB77-9DAE-4C0A-AF28-D48B84C758D4}" destId="{D0795EF3-B480-4AE8-B5F8-15B4FFBC5879}" srcOrd="0" destOrd="0" presId="urn:microsoft.com/office/officeart/2005/8/layout/radial1"/>
    <dgm:cxn modelId="{AC42C321-D33D-4485-A70B-2A66B5A61FAA}" type="presParOf" srcId="{EF79627D-B93A-4E86-BF38-A4BF1CCB9012}" destId="{6373947B-202F-4AB9-BF82-7487AEBFBA0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" y="-609600"/>
            <a:ext cx="9144000" cy="6858000"/>
          </a:xfrm>
          <a:prstGeom prst="rect">
            <a:avLst/>
          </a:prstGeom>
        </p:spPr>
      </p:pic>
      <p:sp>
        <p:nvSpPr>
          <p:cNvPr id="2" name="24-Point Star 1"/>
          <p:cNvSpPr/>
          <p:nvPr/>
        </p:nvSpPr>
        <p:spPr>
          <a:xfrm>
            <a:off x="152400" y="53788"/>
            <a:ext cx="1676400" cy="1638300"/>
          </a:xfrm>
          <a:prstGeom prst="star24">
            <a:avLst>
              <a:gd name="adj" fmla="val 10296"/>
            </a:avLst>
          </a:prstGeom>
          <a:gradFill>
            <a:gsLst>
              <a:gs pos="0">
                <a:srgbClr val="FFF200"/>
              </a:gs>
              <a:gs pos="23000">
                <a:srgbClr val="FF7A00"/>
              </a:gs>
              <a:gs pos="67000">
                <a:srgbClr val="FF8500"/>
              </a:gs>
              <a:gs pos="57000">
                <a:srgbClr val="FF0300">
                  <a:lumMod val="81000"/>
                  <a:lumOff val="19000"/>
                </a:srgbClr>
              </a:gs>
              <a:gs pos="97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143000"/>
            <a:ext cx="914399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700" dirty="0" err="1">
                <a:ln w="38100">
                  <a:solidFill>
                    <a:srgbClr val="00B050"/>
                  </a:solidFill>
                  <a:prstDash val="sysDot"/>
                </a:ln>
                <a:gradFill>
                  <a:gsLst>
                    <a:gs pos="51000">
                      <a:srgbClr val="FF7A00"/>
                    </a:gs>
                    <a:gs pos="42000">
                      <a:srgbClr val="FF0300"/>
                    </a:gs>
                    <a:gs pos="77000">
                      <a:srgbClr val="4D0808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dirty="0">
              <a:ln w="38100">
                <a:solidFill>
                  <a:srgbClr val="00B050"/>
                </a:solidFill>
                <a:prstDash val="sysDot"/>
              </a:ln>
              <a:gradFill>
                <a:gsLst>
                  <a:gs pos="51000">
                    <a:srgbClr val="FF7A00"/>
                  </a:gs>
                  <a:gs pos="42000">
                    <a:srgbClr val="FF0300"/>
                  </a:gs>
                  <a:gs pos="77000">
                    <a:srgbClr val="4D0808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7391400" y="152400"/>
            <a:ext cx="1676400" cy="1638300"/>
          </a:xfrm>
          <a:prstGeom prst="star24">
            <a:avLst>
              <a:gd name="adj" fmla="val 10296"/>
            </a:avLst>
          </a:prstGeom>
          <a:gradFill>
            <a:gsLst>
              <a:gs pos="0">
                <a:srgbClr val="FFF200"/>
              </a:gs>
              <a:gs pos="23000">
                <a:srgbClr val="FF7A00"/>
              </a:gs>
              <a:gs pos="67000">
                <a:srgbClr val="FF8500"/>
              </a:gs>
              <a:gs pos="57000">
                <a:srgbClr val="FF0300">
                  <a:lumMod val="81000"/>
                  <a:lumOff val="19000"/>
                </a:srgbClr>
              </a:gs>
              <a:gs pos="97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24-Point Star 6"/>
          <p:cNvSpPr/>
          <p:nvPr/>
        </p:nvSpPr>
        <p:spPr>
          <a:xfrm>
            <a:off x="7315200" y="5105400"/>
            <a:ext cx="1676400" cy="1638300"/>
          </a:xfrm>
          <a:prstGeom prst="star24">
            <a:avLst>
              <a:gd name="adj" fmla="val 10296"/>
            </a:avLst>
          </a:prstGeom>
          <a:gradFill>
            <a:gsLst>
              <a:gs pos="0">
                <a:srgbClr val="FFF200"/>
              </a:gs>
              <a:gs pos="23000">
                <a:srgbClr val="FF7A00"/>
              </a:gs>
              <a:gs pos="67000">
                <a:srgbClr val="FF8500"/>
              </a:gs>
              <a:gs pos="57000">
                <a:srgbClr val="FF0300">
                  <a:lumMod val="81000"/>
                  <a:lumOff val="19000"/>
                </a:srgbClr>
              </a:gs>
              <a:gs pos="97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24-Point Star 7"/>
          <p:cNvSpPr/>
          <p:nvPr/>
        </p:nvSpPr>
        <p:spPr>
          <a:xfrm>
            <a:off x="152400" y="5082668"/>
            <a:ext cx="1676400" cy="1638300"/>
          </a:xfrm>
          <a:prstGeom prst="star24">
            <a:avLst>
              <a:gd name="adj" fmla="val 10296"/>
            </a:avLst>
          </a:prstGeom>
          <a:gradFill>
            <a:gsLst>
              <a:gs pos="0">
                <a:srgbClr val="FFF200"/>
              </a:gs>
              <a:gs pos="23000">
                <a:srgbClr val="FF7A00"/>
              </a:gs>
              <a:gs pos="67000">
                <a:srgbClr val="FF8500"/>
              </a:gs>
              <a:gs pos="57000">
                <a:srgbClr val="FF0300">
                  <a:lumMod val="81000"/>
                  <a:lumOff val="19000"/>
                </a:srgbClr>
              </a:gs>
              <a:gs pos="97000">
                <a:srgbClr val="4D0808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  <p:set>
                                      <p:cBhvr>
                                        <p:cTn id="38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914400" y="76200"/>
            <a:ext cx="7010400" cy="1066800"/>
          </a:xfrm>
          <a:prstGeom prst="bevel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9916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882525">
            <a:off x="2803125" y="4592896"/>
            <a:ext cx="1752600" cy="7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 </a:t>
            </a:r>
          </a:p>
        </p:txBody>
      </p:sp>
    </p:spTree>
    <p:extLst>
      <p:ext uri="{BB962C8B-B14F-4D97-AF65-F5344CB8AC3E}">
        <p14:creationId xmlns:p14="http://schemas.microsoft.com/office/powerpoint/2010/main" val="4123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962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5003" y="5257800"/>
            <a:ext cx="86868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 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পাকা ধানের শীষ নিয়ে আসে হেমন্ত।</a:t>
            </a:r>
            <a:endParaRPr lang="en-US" sz="4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962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68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267200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200" y="5265241"/>
            <a:ext cx="76200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52400"/>
            <a:ext cx="4277266" cy="40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017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105400"/>
            <a:ext cx="8382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2" y="211428"/>
            <a:ext cx="4038600" cy="3598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5380"/>
            <a:ext cx="4038600" cy="358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85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95800"/>
            <a:ext cx="8001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 ঘরে ঘরে আনন্দ নিয়ে আসে।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90601"/>
            <a:ext cx="3581400" cy="306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657600" cy="3050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69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59" y="4343400"/>
            <a:ext cx="8991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4648200" cy="3962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04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876800"/>
            <a:ext cx="7620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ভোরবেলায় একটু একটু শীত লাগে।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2672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629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267200"/>
            <a:ext cx="8610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2" y="152400"/>
            <a:ext cx="4718538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49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53000"/>
            <a:ext cx="8534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457200"/>
            <a:ext cx="5334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0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57800"/>
            <a:ext cx="8763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রাতে লেপ-কাঁথা গায়ে দিয়ে ঘুমোতে হয়।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33" y="381001"/>
            <a:ext cx="5147733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3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291" y="2209800"/>
            <a:ext cx="708660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মশিউর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সাতখামার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আটোয়ারী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514600" y="152400"/>
            <a:ext cx="4180609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343400"/>
            <a:ext cx="7239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 কাপড় পরতে হয়।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45306"/>
            <a:ext cx="3767137" cy="3224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91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12246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0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C2A3BC-F59F-4838-84FA-1B5F89EC6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9C2A3BC-F59F-4838-84FA-1B5F89EC6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47DA3B-474B-470C-A864-7A6CC8412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447DA3B-474B-470C-A864-7A6CC8412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AAE6F1-4AAC-42AD-94F2-70518AAC8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9AAE6F1-4AAC-42AD-94F2-70518AAC8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038F7-BCB8-40F2-BA9A-B59DC9E3C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192038F7-BCB8-40F2-BA9A-B59DC9E3C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AB8BA2-535D-4C19-BCAD-7734C053E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14AB8BA2-535D-4C19-BCAD-7734C053E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096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6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F931AE-E7EF-4CE6-840B-5B93C7CCC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6F931AE-E7EF-4CE6-840B-5B93C7CCC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5C6218-0CE9-4FDA-9B21-3616F955B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C5C6218-0CE9-4FDA-9B21-3616F955B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D607C4-DEFD-46D2-8341-CD8D61270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E5D607C4-DEFD-46D2-8341-CD8D61270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D2FB77-9DAE-4C0A-AF28-D48B84C75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93D2FB77-9DAE-4C0A-AF28-D48B84C75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3947B-202F-4AB9-BF82-7487AEBFB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6373947B-202F-4AB9-BF82-7487AEBFB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724400"/>
            <a:ext cx="8686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 খেজুরের রস দিয়ে তৈরি হয় নানা পিঠাপুলি।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962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394481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37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917" y="5791200"/>
            <a:ext cx="7239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গ্রামে পিঠা পায়েস তৈরির ধুম পরে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1" y="381000"/>
            <a:ext cx="4072569" cy="2843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81000"/>
            <a:ext cx="4058617" cy="2843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70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/>
          <p:cNvSpPr/>
          <p:nvPr/>
        </p:nvSpPr>
        <p:spPr>
          <a:xfrm>
            <a:off x="2362200" y="76200"/>
            <a:ext cx="4709746" cy="914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886200"/>
            <a:ext cx="4191001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ঋতুর দৃশ্য দেখা যাচ্ছে?এ ঋতু সম্পর্কে পাঁচটি বাক্য লেখ।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886199"/>
            <a:ext cx="4451217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দল-২।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ঋতুর দৃশ্য দেখা যায়?ধান দিয়ে তৈরি কয়েকটি পিঠার নাম লেখ।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292417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0" y="1219200"/>
            <a:ext cx="292417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53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981200" y="228600"/>
            <a:ext cx="5334000" cy="1524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612721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১।নবান্ন উৎসব কোন ঋতুতে পালন করাহয় ?</a:t>
            </a:r>
          </a:p>
          <a:p>
            <a:pPr algn="ctr"/>
            <a:r>
              <a:rPr lang="bn-IN" sz="4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২।খেজুরের রস দিয়ে কি কি তৈরী করা যায়?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51" y="20472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নবান্নের উৎসব ঘরে ঘরে ............নিয়ে আসে।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651" y="3357593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সময়...............হাওয়া বয়।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572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উত্তুরে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0.01064 L 0.425 0.209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9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284 L -0.14583 0.39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8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895600"/>
            <a:ext cx="65532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পিঠা তৈরী হয়,কয়েকটি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 নাম এবং তা বানাতে কি কি লাগে দশটি বাক্যে লিখে নিয়ে আসবে।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27593" y="152400"/>
            <a:ext cx="3733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17313" y="228600"/>
            <a:ext cx="4479701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3" y="3048000"/>
            <a:ext cx="4419600" cy="3114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61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2286000" y="152400"/>
            <a:ext cx="4343400" cy="1066800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1981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7391400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যায়।</a:t>
            </a:r>
          </a:p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  <a:p>
            <a:pPr algn="ctr"/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00200"/>
            <a:ext cx="8762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</a:t>
            </a:r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২.৫.১</a:t>
            </a:r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bn-IN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বৈচিত্র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193431"/>
            <a:ext cx="37338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8" y="179005"/>
            <a:ext cx="3176351" cy="2564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1" y="2926582"/>
            <a:ext cx="3176349" cy="2552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34" y="179005"/>
            <a:ext cx="3176353" cy="2540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3430" y="5715000"/>
            <a:ext cx="7162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9" y="2926582"/>
            <a:ext cx="3170489" cy="2564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92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57200"/>
            <a:ext cx="8915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8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8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</a:t>
            </a:r>
          </a:p>
          <a:p>
            <a:pPr algn="ctr"/>
            <a:r>
              <a:rPr lang="bn-IN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(শরতের পর.......</a:t>
            </a:r>
            <a:r>
              <a:rPr lang="en-US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6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6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B6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Ribbon 2"/>
          <p:cNvSpPr/>
          <p:nvPr/>
        </p:nvSpPr>
        <p:spPr>
          <a:xfrm>
            <a:off x="1447800" y="118020"/>
            <a:ext cx="5791200" cy="110118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27600"/>
            <a:ext cx="2218049" cy="2248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667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473" y="2052182"/>
            <a:ext cx="457892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ধান কাটার পরে অগ্রহায়ণ মাসে অনুষ্ঠিত একটি উৎসব 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5352"/>
            <a:ext cx="1066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endParaRPr lang="en-US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8686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হেমন্তে নবান্ন উৎসব পালন করা হয়।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018" y="872579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1967345" y="224879"/>
            <a:ext cx="5029200" cy="1295400"/>
          </a:xfrm>
          <a:prstGeom prst="ellipse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1219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1219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ন্ত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0063" y="2209793"/>
            <a:ext cx="120188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200" y="2175670"/>
            <a:ext cx="1219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9018" y="2195945"/>
            <a:ext cx="1219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শান্ত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799" y="2175669"/>
            <a:ext cx="122612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অন্ত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142400" y="5410200"/>
            <a:ext cx="9001600" cy="1200329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 সোনালি ধানের ঋতু।</a:t>
            </a:r>
            <a:endParaRPr lang="en-US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752600" y="76200"/>
            <a:ext cx="5867400" cy="1219200"/>
          </a:xfrm>
          <a:prstGeom prst="bevel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248400"/>
            <a:ext cx="44958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6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400"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4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343</Words>
  <Application>Microsoft Office PowerPoint</Application>
  <PresentationFormat>On-screen Show 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Suraiya</dc:creator>
  <cp:lastModifiedBy>Suraiya</cp:lastModifiedBy>
  <cp:revision>169</cp:revision>
  <dcterms:created xsi:type="dcterms:W3CDTF">2006-08-16T00:00:00Z</dcterms:created>
  <dcterms:modified xsi:type="dcterms:W3CDTF">2020-03-14T06:53:51Z</dcterms:modified>
</cp:coreProperties>
</file>