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58" r:id="rId4"/>
    <p:sldId id="259" r:id="rId5"/>
    <p:sldId id="260" r:id="rId6"/>
    <p:sldId id="273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4" r:id="rId15"/>
    <p:sldId id="27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2705" autoAdjust="0"/>
  </p:normalViewPr>
  <p:slideViewPr>
    <p:cSldViewPr>
      <p:cViewPr varScale="1">
        <p:scale>
          <a:sx n="74" d="100"/>
          <a:sy n="74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06C46-AC1C-4096-BBE4-C939E60BACB1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D24FF-F98C-4FFF-A781-E526D6C30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D24FF-F98C-4FFF-A781-E526D6C30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57200"/>
            <a:ext cx="80772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  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63521"/>
            <a:ext cx="7315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3" y="644236"/>
            <a:ext cx="2362199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1196" r="14323" b="-1196"/>
          <a:stretch/>
        </p:blipFill>
        <p:spPr>
          <a:xfrm>
            <a:off x="3733800" y="429923"/>
            <a:ext cx="2438401" cy="2171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7" y="3352800"/>
            <a:ext cx="250507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86086"/>
            <a:ext cx="2338387" cy="1966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62444" y="5410200"/>
            <a:ext cx="7138557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বারোমাসি 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61595"/>
            <a:ext cx="2438399" cy="45914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546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76870"/>
            <a:ext cx="7315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262799"/>
            <a:ext cx="7315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তিনটি শীতকালীন ফলের নাম লেখ ।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505200"/>
            <a:ext cx="7315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তিনটি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গ্রীষ্মকালীন ফলের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নাম লেখ 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800600"/>
            <a:ext cx="73152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 দল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তিনটি বারোমাসি ফলের নাম লেখ । </a:t>
            </a:r>
            <a:endParaRPr lang="en-US" sz="36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n 8"/>
          <p:cNvSpPr/>
          <p:nvPr/>
        </p:nvSpPr>
        <p:spPr>
          <a:xfrm>
            <a:off x="457200" y="152400"/>
            <a:ext cx="7924800" cy="6400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2752635"/>
            <a:ext cx="2819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বইয়ের ৪৯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মিলিয়ে নিই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Down Ribbon 7"/>
          <p:cNvSpPr/>
          <p:nvPr/>
        </p:nvSpPr>
        <p:spPr>
          <a:xfrm>
            <a:off x="2133600" y="152400"/>
            <a:ext cx="5943600" cy="1513114"/>
          </a:xfrm>
          <a:prstGeom prst="ellipse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09799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 দেখানো ছকের মতো একটি ছক তৈরি কর এবং প্রতিটি মৌসুমের তিনটি করে ফলের নাম লেখ 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34623"/>
              </p:ext>
            </p:extLst>
          </p:nvPr>
        </p:nvGraphicFramePr>
        <p:xfrm>
          <a:off x="402999" y="4038600"/>
          <a:ext cx="8382002" cy="15678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46948"/>
                <a:gridCol w="2867527"/>
                <a:gridCol w="2867527"/>
              </a:tblGrid>
              <a:tr h="914400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34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191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লীন ফল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2304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শীতকালীন ফল 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230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বারোমাসি ফল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752600" y="532327"/>
            <a:ext cx="5562600" cy="128252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838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31001"/>
              </p:ext>
            </p:extLst>
          </p:nvPr>
        </p:nvGraphicFramePr>
        <p:xfrm>
          <a:off x="838200" y="3048000"/>
          <a:ext cx="79248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1581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02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8200" y="3429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গ্রীষ্মকালীন ফল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শীতকালীন ফল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429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বারোমাসি ফল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4796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আম, লিচু, পেয়ারা।  </a:t>
            </a:r>
            <a:endParaRPr lang="en-US" sz="2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480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কমলা, জলপা্‌ই,বরই ।  </a:t>
            </a:r>
            <a:endParaRPr lang="en-US" sz="2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4800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পেঁপে,কলা, নারিকেল। </a:t>
            </a:r>
            <a:endParaRPr lang="en-US" sz="2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791200"/>
            <a:ext cx="7924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এছাড়া অন্য উত্তরও হতে পারে ।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0" grpId="1"/>
      <p:bldP spid="14" grpId="0"/>
      <p:bldP spid="17" grpId="0"/>
      <p:bldP spid="18" grpId="0"/>
      <p:bldP spid="20" grpId="0"/>
      <p:bldP spid="22" grpId="0"/>
      <p:bldP spid="2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5867400" cy="64633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933834"/>
            <a:ext cx="5867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মৌসুমি ফলের একটি তালিকা তৈরি করে নিয়ে এসো ।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831"/>
            <a:ext cx="7315200" cy="518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990600" y="5638800"/>
            <a:ext cx="7391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831"/>
            <a:ext cx="7315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1534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786004"/>
            <a:ext cx="3848099" cy="34038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মশিউর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সাতখামার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আটোয়ারী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পঞ্চগড়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924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13709"/>
            <a:ext cx="7924117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শ্রেণিঃ৩য়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খাদ্য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ফল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৩৫ মিনিট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7.03.2020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খ্রীঃ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7848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048000"/>
            <a:ext cx="7848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মোসুমী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 নাম বলতে পারবে ( ফল ) ।  ( 8.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৩.১ 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4191"/>
            <a:ext cx="1219200" cy="1128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8" y="1250578"/>
            <a:ext cx="1219200" cy="112829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74189"/>
            <a:ext cx="1219200" cy="1128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49" y="1274191"/>
            <a:ext cx="1031383" cy="1128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2" y="3810000"/>
            <a:ext cx="1309688" cy="1128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33172"/>
            <a:ext cx="1219200" cy="1145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611113"/>
            <a:ext cx="99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পেঁপে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108" y="2614212"/>
            <a:ext cx="97557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 </a:t>
            </a:r>
            <a:endPara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179" y="2611112"/>
            <a:ext cx="10318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কলা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0911" y="2611111"/>
            <a:ext cx="9585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7405" y="2614212"/>
            <a:ext cx="9737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বরই 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214" y="5181602"/>
            <a:ext cx="1232386" cy="646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182" y="228600"/>
            <a:ext cx="767721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19" y="3826457"/>
            <a:ext cx="1219200" cy="1111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r="20281"/>
          <a:stretch/>
        </p:blipFill>
        <p:spPr>
          <a:xfrm>
            <a:off x="5683418" y="3765620"/>
            <a:ext cx="1031384" cy="1104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8" y="3833613"/>
            <a:ext cx="1031384" cy="11046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8108" y="5181602"/>
            <a:ext cx="1219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198" y="5181602"/>
            <a:ext cx="11252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0519" y="5181600"/>
            <a:ext cx="14968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5" grpId="0" animBg="1"/>
      <p:bldP spid="17" grpId="0" animBg="1"/>
      <p:bldP spid="13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32893"/>
            <a:ext cx="4953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অধিবেশন 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933700" y="4495800"/>
            <a:ext cx="2743200" cy="2209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63239"/>
            <a:ext cx="4267200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8229600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5948289"/>
            <a:ext cx="8229599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336974"/>
            <a:ext cx="1608409" cy="1558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56" y="1625494"/>
            <a:ext cx="1640397" cy="16479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625494"/>
            <a:ext cx="1677265" cy="1647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7133"/>
            <a:ext cx="1649893" cy="154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45" y="-27135"/>
            <a:ext cx="1649893" cy="15983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607" y="5313402"/>
            <a:ext cx="5885711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50" y="3336974"/>
            <a:ext cx="1691807" cy="1558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33400"/>
            <a:ext cx="4271470" cy="3582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756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1225"/>
            <a:ext cx="2743200" cy="21359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" y="76200"/>
            <a:ext cx="2743200" cy="21359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2743200" cy="212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" y="2590800"/>
            <a:ext cx="2743200" cy="2123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09600" y="60198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11" y="5029200"/>
            <a:ext cx="599618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"/>
            <a:ext cx="2720662" cy="46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181</Words>
  <Application>Microsoft Office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Suraiya</cp:lastModifiedBy>
  <cp:revision>143</cp:revision>
  <dcterms:created xsi:type="dcterms:W3CDTF">2006-08-16T00:00:00Z</dcterms:created>
  <dcterms:modified xsi:type="dcterms:W3CDTF">2020-03-14T09:25:26Z</dcterms:modified>
</cp:coreProperties>
</file>