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ton" initials="w" lastIdx="0" clrIdx="0">
    <p:extLst>
      <p:ext uri="{19B8F6BF-5375-455C-9EA6-DF929625EA0E}">
        <p15:presenceInfo xmlns:p15="http://schemas.microsoft.com/office/powerpoint/2012/main" userId="wa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11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147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68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6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3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4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2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AE66-6707-47B7-9221-6C7BF97F0F0B}" type="datetimeFigureOut">
              <a:rPr lang="en-US" smtClean="0"/>
              <a:t>14-03-2020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5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14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776" y="1881133"/>
            <a:ext cx="9608049" cy="3439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এসিডের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স্বাদ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তেতুলে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এসিড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থাকে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আনারসে  কি জাতীয় এসিড থাকে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কমলাতে কি জাতীয় এসিড থাকে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16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9771" y="1669143"/>
            <a:ext cx="9361715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এসিড ও ক্ষারের তিনটি করে বৈশিষ্ট্য  লিখে আনবে।</a:t>
            </a:r>
            <a:endParaRPr lang="en-US" sz="4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1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6" y="123687"/>
            <a:ext cx="9621078" cy="6734313"/>
          </a:xfrm>
          <a:prstGeom prst="rect">
            <a:avLst/>
          </a:prstGeom>
        </p:spPr>
      </p:pic>
      <p:sp>
        <p:nvSpPr>
          <p:cNvPr id="2" name="Flowchart: Punched Tape 1"/>
          <p:cNvSpPr/>
          <p:nvPr/>
        </p:nvSpPr>
        <p:spPr>
          <a:xfrm>
            <a:off x="450574" y="1833218"/>
            <a:ext cx="8984975" cy="2712278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9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0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70" y="710426"/>
            <a:ext cx="8728882" cy="5304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98105" y="1488744"/>
            <a:ext cx="7645738" cy="36704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56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7261" y="618185"/>
            <a:ext cx="6306510" cy="1529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0946" y="2702723"/>
            <a:ext cx="4481848" cy="235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অস্টম শ্রেনী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বিজ্ঞান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 অধ্যায় 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পাঠ-</a:t>
            </a:r>
            <a:r>
              <a:rPr lang="bn-IN" sz="28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অম্ল,ক্ষারক ও লবন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5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০মিনিট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9970" y="2612571"/>
            <a:ext cx="4217116" cy="2358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মোঃমোবারক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নং-১০৪৮</a:t>
            </a: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বেলতৈল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শাহজাদপুর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7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4" y="114301"/>
            <a:ext cx="5165027" cy="32342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488799" y="3618963"/>
            <a:ext cx="2312274" cy="373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তেতু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লের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স্বাদ কি ?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0" y="501471"/>
            <a:ext cx="4237150" cy="245986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8221461" y="3522372"/>
            <a:ext cx="1450573" cy="47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চুন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906" y="3618963"/>
            <a:ext cx="4020722" cy="26788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4680580" y="6381480"/>
            <a:ext cx="1661374" cy="341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লবন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7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46743" y="885372"/>
            <a:ext cx="11756570" cy="463005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অম্ল,ক্ষারক ও লবন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0" y="386366"/>
            <a:ext cx="10032642" cy="570390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অম্ল বা এসিড কি তা বলতে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এসিডেরে বৈশিষ্ট্য লিখতে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 কি লিখতে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ক্ষারকের বৈশিষ্ট্য বলতে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লবন কি বলতে পারবে।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49" y="39929"/>
            <a:ext cx="3463831" cy="18519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49" y="2293769"/>
            <a:ext cx="3463831" cy="19064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49" y="4435835"/>
            <a:ext cx="3463831" cy="2160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6619741" y="515155"/>
            <a:ext cx="4353059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টাইটারিক এসিড</a:t>
            </a:r>
          </a:p>
        </p:txBody>
      </p:sp>
      <p:sp>
        <p:nvSpPr>
          <p:cNvPr id="9" name="Rectangle 8"/>
          <p:cNvSpPr/>
          <p:nvPr/>
        </p:nvSpPr>
        <p:spPr>
          <a:xfrm>
            <a:off x="6619740" y="2530698"/>
            <a:ext cx="4353059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সাইট্রিক এসিড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19739" y="5065555"/>
            <a:ext cx="4353059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অক্সালিক এসিড </a:t>
            </a:r>
          </a:p>
        </p:txBody>
      </p:sp>
    </p:spTree>
    <p:extLst>
      <p:ext uri="{BB962C8B-B14F-4D97-AF65-F5344CB8AC3E}">
        <p14:creationId xmlns:p14="http://schemas.microsoft.com/office/powerpoint/2010/main" val="145706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8" y="395515"/>
            <a:ext cx="4601028" cy="46130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1574903" y="5615189"/>
            <a:ext cx="3367314" cy="824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লাল ও নীল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29714" y="537029"/>
            <a:ext cx="4397829" cy="783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এসিড নীল লিট্মাস কাগজকে লাল করে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1657" y="2612571"/>
            <a:ext cx="4470400" cy="1030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ক্ষার লাল লিট্মাসকে নীল করে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77257" y="2293258"/>
                <a:ext cx="8897257" cy="1930400"/>
              </a:xfrm>
              <a:prstGeom prst="rect">
                <a:avLst/>
              </a:prstGeom>
              <a:scene3d>
                <a:camera prst="perspectiveRelaxedModerately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ক্ষার    +     এসিড =       লবন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+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/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NaOH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+  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Hcl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      = 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Nacl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  <a:endPara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257" y="2293258"/>
                <a:ext cx="8897257" cy="1930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50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142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Cambria Math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59</cp:revision>
  <dcterms:created xsi:type="dcterms:W3CDTF">2020-03-10T15:18:35Z</dcterms:created>
  <dcterms:modified xsi:type="dcterms:W3CDTF">2020-03-14T05:59:38Z</dcterms:modified>
</cp:coreProperties>
</file>