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audio2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5" r:id="rId6"/>
    <p:sldId id="262" r:id="rId7"/>
    <p:sldId id="263" r:id="rId8"/>
    <p:sldId id="264" r:id="rId9"/>
    <p:sldId id="265" r:id="rId10"/>
    <p:sldId id="276" r:id="rId11"/>
    <p:sldId id="266" r:id="rId12"/>
    <p:sldId id="278" r:id="rId13"/>
    <p:sldId id="279" r:id="rId14"/>
    <p:sldId id="267" r:id="rId15"/>
    <p:sldId id="268" r:id="rId16"/>
    <p:sldId id="269" r:id="rId17"/>
    <p:sldId id="277" r:id="rId18"/>
    <p:sldId id="270" r:id="rId19"/>
    <p:sldId id="27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0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3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772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12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6115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04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3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9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4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7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8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8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9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6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5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6BFA5-4C3E-4F8C-84EF-27A0DC7793C9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3C56C5-1AD8-4360-8945-AD459277D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8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59657"/>
            <a:ext cx="10014857" cy="6903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6627" y="914401"/>
            <a:ext cx="7620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1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1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971" y="290286"/>
            <a:ext cx="756194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743" y="5878286"/>
            <a:ext cx="93472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বিক্ষোভে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89" y="1494971"/>
            <a:ext cx="6905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7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203200"/>
            <a:ext cx="10435770" cy="707886"/>
          </a:xfrm>
          <a:prstGeom prst="rect">
            <a:avLst/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012686"/>
            <a:ext cx="1024708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1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6401"/>
            <a:ext cx="118581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4" y="1349828"/>
            <a:ext cx="7620000" cy="55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086" y="275771"/>
            <a:ext cx="785222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5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891314"/>
            <a:ext cx="8461829" cy="923330"/>
          </a:xfrm>
          <a:prstGeom prst="rect">
            <a:avLst/>
          </a:prstGeom>
          <a:solidFill>
            <a:srgbClr val="92D05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5" y="1366611"/>
            <a:ext cx="42862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6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744" y="390252"/>
            <a:ext cx="11393714" cy="563231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১৯৪৮ সালের জানুয়ারি মাসে বাংলাকে  রাষ্ট্রভাষা করার জন্য ‘রাষ্ট্রভাষা সংগ্রাম পরিষদ’ গঠিত 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সংগ্রাম </a:t>
            </a:r>
            <a:r>
              <a:rPr lang="bn-BD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পরিষদের দাবি গুলো হল</a:t>
            </a:r>
            <a:r>
              <a:rPr lang="en-US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36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বাংলা ভাষা হবে পূর্ব বাংলার শিক্ষা ব্যবস্থায় ও অফিস   </a:t>
            </a:r>
          </a:p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    আদালতের ভাষা।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 পাকিস্তানের রাষ্ট্রভাষা হবে দুটি –বাংলা ও উর্দু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ঢাকা বিশ্ববিদ্যালয়ের সামনে ছাত্র জনতার উপর পুলিশ লাঠিচার্জ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গুলি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চালায়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ফলে সালাম,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জব্বার,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রফিক,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শফিউর সহ আরো  </a:t>
            </a:r>
          </a:p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           অনেকে প্রাণ হারায়।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876" y="573706"/>
            <a:ext cx="9811552" cy="707886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কী কী কারনে ভাষা আন্দোলন হয়েছিল বলে তুমি মনে কর?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75876" y="2043837"/>
            <a:ext cx="10348686" cy="3785652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পাকিস্তানি শাসকরা ১৯৪৮ সালে বাঙ্গালির 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/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মতামতকে উপেক্ষা করে  উর্দু ভাষাকে রাষ্ট্রভাষা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হিসাবে ঘোষনা করলে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বাংগা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লী বুদ্ধিজীবী সমাজ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প্রথমে প্রতিবাদী হয়ে ওঠে ।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এরপর ১৯৫২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 </a:t>
            </a:r>
          </a:p>
          <a:p>
            <a:pPr algn="just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এই আন্দোলন ব্যাপক আকার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রন করে । ভাষার 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 জীবন দেন অনেকে যা ইতিহাসে স্মরনীয় 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06" y="2515394"/>
            <a:ext cx="6945880" cy="400152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33400" y="304800"/>
            <a:ext cx="1447800" cy="838200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শহীদ রফিক 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073891" y="304800"/>
            <a:ext cx="1583709" cy="838200"/>
          </a:xfrm>
          <a:prstGeom prst="rec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শহীদ শফিউর 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733800" y="304800"/>
            <a:ext cx="1610436" cy="838200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শহীদ সালাম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5538716" y="305937"/>
            <a:ext cx="1471684" cy="8382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</a:rPr>
              <a:t>শহীদ বরকত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6600" y="305937"/>
            <a:ext cx="1600200" cy="82341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শহীদ জব্বার </a:t>
            </a:r>
            <a:endParaRPr lang="en-US" sz="2000" b="1" dirty="0"/>
          </a:p>
        </p:txBody>
      </p:sp>
      <p:sp>
        <p:nvSpPr>
          <p:cNvPr id="13" name="Heart 12"/>
          <p:cNvSpPr/>
          <p:nvPr/>
        </p:nvSpPr>
        <p:spPr>
          <a:xfrm>
            <a:off x="1616691" y="3614056"/>
            <a:ext cx="778166" cy="74022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8055428" y="3614056"/>
            <a:ext cx="769258" cy="740229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Quad Arrow Callout 14"/>
          <p:cNvSpPr/>
          <p:nvPr/>
        </p:nvSpPr>
        <p:spPr>
          <a:xfrm>
            <a:off x="5647573" y="5776686"/>
            <a:ext cx="869341" cy="740228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7-Point Star 15"/>
          <p:cNvSpPr/>
          <p:nvPr/>
        </p:nvSpPr>
        <p:spPr>
          <a:xfrm>
            <a:off x="8298972" y="5871028"/>
            <a:ext cx="775656" cy="55154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Quad Arrow Callout 16"/>
          <p:cNvSpPr/>
          <p:nvPr/>
        </p:nvSpPr>
        <p:spPr>
          <a:xfrm>
            <a:off x="1616691" y="5500914"/>
            <a:ext cx="911136" cy="740228"/>
          </a:xfrm>
          <a:prstGeom prst="quad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7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0" y="312448"/>
            <a:ext cx="5820229" cy="1015663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113" y="2274838"/>
            <a:ext cx="9913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১৯৪৮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344" y="4175672"/>
            <a:ext cx="7829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 আন্দোলন কেন হয়েছিল? লিখ।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4286" y="0"/>
            <a:ext cx="6342743" cy="1569660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u="sng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2513" y="2828836"/>
            <a:ext cx="96955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ভাষা আন্দোলনের শহী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দের নাম বল।</a:t>
            </a:r>
          </a:p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ভাষা আন্দোলনের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র্ণ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 ।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5828" y="414048"/>
            <a:ext cx="566057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3" name="Picture 2" descr="Image result for picture of buildi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85258" y="1436915"/>
            <a:ext cx="7257142" cy="402045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43429" y="5649241"/>
            <a:ext cx="10987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5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090400" cy="1930400"/>
          </a:xfrm>
          <a:solidFill>
            <a:srgbClr val="7030A0"/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30400"/>
            <a:ext cx="5950857" cy="492759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3900" dirty="0" smtClean="0">
              <a:latin typeface="NikoshBAN" panose="02000000000000000000" pitchFamily="2" charset="0"/>
              <a:ea typeface="Tahoma" pitchFamily="34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900" dirty="0" err="1" smtClean="0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এস.এম.পিয়ারুল</a:t>
            </a:r>
            <a:r>
              <a:rPr lang="en-US" sz="3900" dirty="0" smtClean="0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হক</a:t>
            </a:r>
            <a:r>
              <a:rPr lang="en-US" sz="3900" dirty="0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bn-BD" sz="3900" dirty="0" smtClean="0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endParaRPr lang="bn-BD" sz="3900" dirty="0">
              <a:solidFill>
                <a:schemeClr val="tx1"/>
              </a:solidFill>
              <a:latin typeface="NikoshBAN" panose="02000000000000000000" pitchFamily="2" charset="0"/>
              <a:ea typeface="Tahoma" pitchFamily="34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900" dirty="0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সহকারি শিক্ষক </a:t>
            </a:r>
            <a:r>
              <a:rPr lang="en-US" sz="3900" dirty="0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(</a:t>
            </a:r>
            <a:r>
              <a:rPr lang="en-US" sz="3900" dirty="0" err="1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আইসিটি</a:t>
            </a:r>
            <a:r>
              <a:rPr lang="en-US" sz="3900" dirty="0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)</a:t>
            </a:r>
            <a:endParaRPr lang="bn-BD" sz="3900" dirty="0">
              <a:solidFill>
                <a:schemeClr val="tx1"/>
              </a:solidFill>
              <a:latin typeface="NikoshBAN" panose="02000000000000000000" pitchFamily="2" charset="0"/>
              <a:ea typeface="Tahoma" pitchFamily="34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900" dirty="0" err="1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জুড়ালিয়া</a:t>
            </a:r>
            <a:r>
              <a:rPr lang="en-US" sz="3900" dirty="0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জে.বি.এম</a:t>
            </a:r>
            <a:r>
              <a:rPr lang="en-US" sz="3900" dirty="0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মাধ্যমিক</a:t>
            </a:r>
            <a:r>
              <a:rPr lang="en-US" sz="3900" dirty="0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বিদ্যালয়</a:t>
            </a:r>
            <a:endParaRPr lang="en-US" sz="3900" dirty="0">
              <a:solidFill>
                <a:schemeClr val="tx1"/>
              </a:solidFill>
              <a:latin typeface="NikoshBAN" panose="02000000000000000000" pitchFamily="2" charset="0"/>
              <a:ea typeface="Tahoma" pitchFamily="34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900" dirty="0" err="1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নড়াইল</a:t>
            </a:r>
            <a:r>
              <a:rPr lang="en-US" sz="3900" dirty="0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সদর</a:t>
            </a:r>
            <a:r>
              <a:rPr lang="en-US" sz="3900" dirty="0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, </a:t>
            </a:r>
            <a:r>
              <a:rPr lang="en-US" sz="3900" dirty="0" err="1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নড়াইল</a:t>
            </a:r>
            <a:r>
              <a:rPr lang="en-US" sz="3900" dirty="0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।</a:t>
            </a:r>
            <a:endParaRPr lang="bn-BD" sz="3900" dirty="0">
              <a:solidFill>
                <a:schemeClr val="tx1"/>
              </a:solidFill>
              <a:latin typeface="NikoshBAN" panose="02000000000000000000" pitchFamily="2" charset="0"/>
              <a:ea typeface="Tahoma" pitchFamily="34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900" dirty="0" smtClean="0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মোবাইল</a:t>
            </a:r>
            <a:r>
              <a:rPr lang="en-US" sz="3900" dirty="0" smtClean="0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: ০১৭৭২ ৩৪৬৯১০</a:t>
            </a:r>
            <a:r>
              <a:rPr lang="bn-BD" sz="3900" dirty="0" smtClean="0">
                <a:solidFill>
                  <a:schemeClr val="tx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endParaRPr lang="bn-BD" sz="3900" dirty="0">
              <a:solidFill>
                <a:schemeClr val="tx1"/>
              </a:solidFill>
              <a:latin typeface="NikoshBAN" panose="02000000000000000000" pitchFamily="2" charset="0"/>
              <a:ea typeface="Tahoma" pitchFamily="34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900" dirty="0">
                <a:solidFill>
                  <a:schemeClr val="bg1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5029" y="1930400"/>
            <a:ext cx="6066971" cy="4927600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বাংলা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বিশ্বসভ্যতা</a:t>
            </a:r>
            <a:endParaRPr lang="bn-BD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০ম</a:t>
            </a:r>
          </a:p>
          <a:p>
            <a:pPr marL="0" indent="0" algn="ctr">
              <a:buNone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১১-০৩-২০২০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					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	</a:t>
            </a:r>
            <a:endParaRPr lang="bn-BD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9030" cy="264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081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335339"/>
            <a:ext cx="9274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1743074"/>
            <a:ext cx="6821714" cy="46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1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7886" y="348343"/>
            <a:ext cx="8084457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96" y="2197789"/>
            <a:ext cx="5662275" cy="4216399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36170"/>
              </p:ext>
            </p:extLst>
          </p:nvPr>
        </p:nvGraphicFramePr>
        <p:xfrm>
          <a:off x="5013833" y="111778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3833" y="111778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4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1" y="319314"/>
            <a:ext cx="8403772" cy="923330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14" y="1364343"/>
            <a:ext cx="5458871" cy="4963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73" y="1770743"/>
            <a:ext cx="4891313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0693" y="152791"/>
            <a:ext cx="81179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১৯৫২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সালের ভাষা আন্দোলন।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3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0286" y="138276"/>
            <a:ext cx="4949371" cy="1323439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/>
          </a:p>
        </p:txBody>
      </p:sp>
      <p:sp>
        <p:nvSpPr>
          <p:cNvPr id="3" name="Rectangle 2"/>
          <p:cNvSpPr/>
          <p:nvPr/>
        </p:nvSpPr>
        <p:spPr>
          <a:xfrm>
            <a:off x="551543" y="2372249"/>
            <a:ext cx="10958286" cy="3477875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ভাষা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আন্দোলনে শহীদদের নাম বলতে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৩। ভাষা আন্দোলনের পটভূমি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9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6708" y="239877"/>
            <a:ext cx="5524269" cy="1015663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মোহাম্মদ আলী জিন্নাহ </a:t>
            </a:r>
            <a:endParaRPr lang="en-US" sz="6000" dirty="0"/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43" y="1661886"/>
            <a:ext cx="5918200" cy="4651828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808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8229" y="428563"/>
            <a:ext cx="8926285" cy="120032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জিন্নাহর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উর্দুই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" y="1901371"/>
            <a:ext cx="9419772" cy="4826000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3033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33714"/>
            <a:ext cx="7653053" cy="4078515"/>
          </a:xfrm>
          <a:prstGeom prst="rect">
            <a:avLst/>
          </a:prstGeom>
          <a:ln w="762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12571" y="304800"/>
            <a:ext cx="6869282" cy="707886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9681" y="5508562"/>
            <a:ext cx="835677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ঢাকা বিশ্ববিদ্যালয়ের ছাত্রদের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আন্দোলনের ছবি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778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364</TotalTime>
  <Words>366</Words>
  <Application>Microsoft Office PowerPoint</Application>
  <PresentationFormat>Widescreen</PresentationFormat>
  <Paragraphs>66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NikoshBAN</vt:lpstr>
      <vt:lpstr>Tahoma</vt:lpstr>
      <vt:lpstr>Trebuchet MS</vt:lpstr>
      <vt:lpstr>Vrinda</vt:lpstr>
      <vt:lpstr>Wingdings</vt:lpstr>
      <vt:lpstr>Wingdings 3</vt:lpstr>
      <vt:lpstr>Facet</vt:lpstr>
      <vt:lpstr>Package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100</cp:revision>
  <dcterms:created xsi:type="dcterms:W3CDTF">2020-03-11T08:50:18Z</dcterms:created>
  <dcterms:modified xsi:type="dcterms:W3CDTF">2020-03-14T06:11:36Z</dcterms:modified>
</cp:coreProperties>
</file>