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74" r:id="rId5"/>
    <p:sldId id="271" r:id="rId6"/>
    <p:sldId id="259" r:id="rId7"/>
    <p:sldId id="260" r:id="rId8"/>
    <p:sldId id="263" r:id="rId9"/>
    <p:sldId id="262" r:id="rId10"/>
    <p:sldId id="272" r:id="rId11"/>
    <p:sldId id="264" r:id="rId12"/>
    <p:sldId id="265" r:id="rId13"/>
    <p:sldId id="273" r:id="rId14"/>
    <p:sldId id="266" r:id="rId15"/>
    <p:sldId id="275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3357" autoAdjust="0"/>
  </p:normalViewPr>
  <p:slideViewPr>
    <p:cSldViewPr>
      <p:cViewPr varScale="1">
        <p:scale>
          <a:sx n="69" d="100"/>
          <a:sy n="69" d="100"/>
        </p:scale>
        <p:origin x="6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968E8-A9FA-4D63-B362-71EA7DDFD54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B59BD-DBCB-4EA8-AAD0-389DA74E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B59BD-DBCB-4EA8-AAD0-389DA74EE6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1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4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2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6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1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7F48D-9FB7-46DE-83B1-EEB54E4710B6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BAAC6-6AEC-49BE-A88C-42A6E4D6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2514600"/>
            <a:ext cx="7620000" cy="2819400"/>
          </a:xfrm>
          <a:ln>
            <a:noFill/>
          </a:ln>
        </p:spPr>
        <p:txBody>
          <a:bodyPr>
            <a:noAutofit/>
          </a:bodyPr>
          <a:lstStyle/>
          <a:p>
            <a:r>
              <a:rPr lang="bn-IN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57200"/>
            <a:ext cx="8001001" cy="5440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2246516"/>
            <a:ext cx="502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</a:t>
            </a:r>
            <a:r>
              <a:rPr lang="bn-IN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তম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00" y="277091"/>
            <a:ext cx="4364077" cy="2277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24" y="3649699"/>
            <a:ext cx="4108954" cy="2340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3" y="3649699"/>
            <a:ext cx="4364077" cy="2290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62000" y="2706615"/>
            <a:ext cx="2514600" cy="56998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টেংরা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334000" y="2736185"/>
            <a:ext cx="2514600" cy="569985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কমনর্কাপ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085461" y="6181891"/>
            <a:ext cx="2514600" cy="569985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তেলাপিয়া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5562600" y="6181891"/>
            <a:ext cx="2514600" cy="569985"/>
          </a:xfrm>
          <a:prstGeom prst="round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গ্রাসর্কাপ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277091"/>
            <a:ext cx="4389613" cy="2357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63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3505200"/>
            <a:ext cx="8686800" cy="16002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254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905000" y="1219200"/>
            <a:ext cx="4876800" cy="21336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0" y="1371600"/>
            <a:ext cx="3429000" cy="152670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924800" cy="4955203"/>
          </a:xfrm>
          <a:prstGeom prst="rect">
            <a:avLst/>
          </a:prstGeom>
          <a:ln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rgbClr val="0070C0"/>
              </a:solidFill>
              <a:latin typeface="NikoshBAN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বাংলাদেশে</a:t>
            </a:r>
            <a:r>
              <a:rPr lang="en-US" sz="4000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চাষযোগ্য</a:t>
            </a:r>
            <a:r>
              <a:rPr lang="en-US" sz="4000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/>
                <a:cs typeface="NikoshBAN" pitchFamily="2" charset="0"/>
              </a:rPr>
              <a:t>মাছের</a:t>
            </a:r>
            <a:r>
              <a:rPr lang="en-US" sz="4000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/>
                <a:cs typeface="NikoshBAN" pitchFamily="2" charset="0"/>
              </a:rPr>
              <a:t>নামের</a:t>
            </a:r>
            <a:r>
              <a:rPr lang="en-US" sz="4000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তালিকাঃ</a:t>
            </a:r>
            <a:endParaRPr lang="en-US" sz="3200" dirty="0" smtClean="0">
              <a:latin typeface="NikoshBAN"/>
            </a:endParaRPr>
          </a:p>
          <a:p>
            <a:pPr lvl="2"/>
            <a:r>
              <a:rPr lang="en-US" sz="2400" dirty="0" smtClean="0">
                <a:latin typeface="NikoshBAN"/>
              </a:rPr>
              <a:t>১ । </a:t>
            </a:r>
            <a:r>
              <a:rPr lang="en-US" sz="2400" dirty="0" err="1" smtClean="0">
                <a:solidFill>
                  <a:srgbClr val="002060"/>
                </a:solidFill>
                <a:latin typeface="NikoshBAN"/>
              </a:rPr>
              <a:t>রুই</a:t>
            </a:r>
            <a:endParaRPr lang="en-US" sz="2400" dirty="0" smtClean="0">
              <a:solidFill>
                <a:srgbClr val="002060"/>
              </a:solidFill>
              <a:latin typeface="NikoshBAN"/>
            </a:endParaRPr>
          </a:p>
          <a:p>
            <a:pPr lvl="2"/>
            <a:r>
              <a:rPr lang="en-US" sz="2400" dirty="0" smtClean="0">
                <a:latin typeface="NikoshBAN"/>
              </a:rPr>
              <a:t>২ । </a:t>
            </a:r>
            <a:r>
              <a:rPr lang="en-US" sz="2400" dirty="0" err="1" smtClean="0">
                <a:latin typeface="NikoshBAN"/>
              </a:rPr>
              <a:t>কাতলা</a:t>
            </a:r>
            <a:endParaRPr lang="en-US" sz="2400" dirty="0" smtClean="0">
              <a:latin typeface="NikoshBAN"/>
            </a:endParaRPr>
          </a:p>
          <a:p>
            <a:pPr lvl="2"/>
            <a:r>
              <a:rPr lang="en-US" sz="2400" dirty="0" smtClean="0">
                <a:latin typeface="NikoshBAN"/>
              </a:rPr>
              <a:t>৩ । </a:t>
            </a:r>
            <a:r>
              <a:rPr lang="en-US" sz="2400" dirty="0" err="1" smtClean="0">
                <a:latin typeface="NikoshBAN"/>
              </a:rPr>
              <a:t>মৃগেল</a:t>
            </a:r>
            <a:endParaRPr lang="en-US" sz="2400" dirty="0" smtClean="0">
              <a:latin typeface="NikoshBAN"/>
            </a:endParaRPr>
          </a:p>
          <a:p>
            <a:pPr lvl="2"/>
            <a:r>
              <a:rPr lang="en-US" sz="2400" dirty="0" smtClean="0">
                <a:latin typeface="NikoshBAN"/>
              </a:rPr>
              <a:t>৪ । </a:t>
            </a:r>
            <a:r>
              <a:rPr lang="en-US" sz="2400" dirty="0" err="1" smtClean="0">
                <a:latin typeface="NikoshBAN"/>
              </a:rPr>
              <a:t>সিল্ভার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কার্প</a:t>
            </a:r>
            <a:endParaRPr lang="en-US" sz="2400" dirty="0" smtClean="0">
              <a:latin typeface="NikoshBAN"/>
            </a:endParaRPr>
          </a:p>
          <a:p>
            <a:pPr lvl="2"/>
            <a:r>
              <a:rPr lang="en-US" sz="2400" dirty="0" smtClean="0">
                <a:latin typeface="NikoshBAN"/>
              </a:rPr>
              <a:t>৫ । </a:t>
            </a:r>
            <a:r>
              <a:rPr lang="en-US" sz="2400" dirty="0" err="1" smtClean="0">
                <a:latin typeface="NikoshBAN"/>
              </a:rPr>
              <a:t>গ্রাসকার্প</a:t>
            </a:r>
            <a:endParaRPr lang="en-US" sz="2400" dirty="0" smtClean="0">
              <a:latin typeface="NikoshBAN"/>
            </a:endParaRPr>
          </a:p>
          <a:p>
            <a:pPr lvl="2"/>
            <a:r>
              <a:rPr lang="en-US" sz="2400" dirty="0" smtClean="0">
                <a:latin typeface="NikoshBAN"/>
              </a:rPr>
              <a:t>৬ । </a:t>
            </a:r>
            <a:r>
              <a:rPr lang="en-US" sz="2400" dirty="0" err="1" smtClean="0">
                <a:latin typeface="NikoshBAN"/>
              </a:rPr>
              <a:t>তেলাপিয়া</a:t>
            </a:r>
            <a:endParaRPr lang="en-US" sz="2400" dirty="0" smtClean="0">
              <a:latin typeface="NikoshBAN"/>
            </a:endParaRPr>
          </a:p>
          <a:p>
            <a:pPr lvl="2"/>
            <a:r>
              <a:rPr lang="en-US" sz="2400" dirty="0" smtClean="0">
                <a:latin typeface="NikoshBAN"/>
              </a:rPr>
              <a:t>৭ । </a:t>
            </a:r>
            <a:r>
              <a:rPr lang="en-US" sz="2400" dirty="0" err="1" smtClean="0">
                <a:latin typeface="NikoshBAN"/>
              </a:rPr>
              <a:t>থাই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সরপুঁটি</a:t>
            </a:r>
            <a:r>
              <a:rPr lang="en-US" sz="2400" dirty="0" smtClean="0">
                <a:latin typeface="NikoshBAN"/>
              </a:rPr>
              <a:t> </a:t>
            </a:r>
          </a:p>
          <a:p>
            <a:pPr lvl="2"/>
            <a:r>
              <a:rPr lang="en-US" sz="2400" dirty="0" smtClean="0">
                <a:latin typeface="NikoshBAN"/>
              </a:rPr>
              <a:t>৮ । </a:t>
            </a:r>
            <a:r>
              <a:rPr lang="en-US" sz="2400" dirty="0" err="1" smtClean="0">
                <a:latin typeface="NikoshBAN"/>
              </a:rPr>
              <a:t>কালবাউশ</a:t>
            </a:r>
            <a:endParaRPr lang="en-US" sz="2400" dirty="0" smtClean="0">
              <a:latin typeface="NikoshBAN"/>
            </a:endParaRPr>
          </a:p>
          <a:p>
            <a:pPr lvl="2"/>
            <a:r>
              <a:rPr lang="en-US" sz="2400" dirty="0" smtClean="0">
                <a:latin typeface="NikoshBAN"/>
              </a:rPr>
              <a:t>৯ । </a:t>
            </a:r>
            <a:r>
              <a:rPr lang="en-US" sz="2400" dirty="0" err="1" smtClean="0">
                <a:latin typeface="NikoshBAN"/>
              </a:rPr>
              <a:t>গলদা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বাগদা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চিংডি</a:t>
            </a:r>
            <a:endParaRPr lang="en-US" sz="2400" dirty="0" smtClean="0">
              <a:latin typeface="NikoshBAN"/>
            </a:endParaRPr>
          </a:p>
          <a:p>
            <a:pPr lvl="2"/>
            <a:r>
              <a:rPr lang="en-US" sz="2400" dirty="0" smtClean="0">
                <a:latin typeface="NikoshBAN"/>
              </a:rPr>
              <a:t>১০। </a:t>
            </a:r>
            <a:r>
              <a:rPr lang="en-US" sz="2400" dirty="0" err="1" smtClean="0">
                <a:latin typeface="NikoshBAN"/>
              </a:rPr>
              <a:t>পাঙ্গাস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ইত্যাদি</a:t>
            </a:r>
            <a:r>
              <a:rPr lang="en-US" sz="2400" dirty="0" smtClean="0"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9669"/>
            <a:ext cx="2971800" cy="2369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505200" y="419669"/>
            <a:ext cx="5486400" cy="23698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কাতলাঃ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মাথা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বড়</a:t>
            </a:r>
            <a:r>
              <a:rPr lang="en-US" sz="2800" dirty="0" smtClean="0">
                <a:latin typeface="NikoshBAN"/>
              </a:rPr>
              <a:t> , </a:t>
            </a:r>
            <a:r>
              <a:rPr lang="en-US" sz="2800" dirty="0" err="1" smtClean="0">
                <a:latin typeface="NikoshBAN"/>
              </a:rPr>
              <a:t>দেহ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চওড়া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একটু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চ্যাপ্ট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পিঠ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উচু</a:t>
            </a:r>
            <a:r>
              <a:rPr lang="en-US" sz="2800" dirty="0" smtClean="0">
                <a:latin typeface="NikoshBAN"/>
              </a:rPr>
              <a:t> , </a:t>
            </a:r>
            <a:r>
              <a:rPr lang="en-US" sz="2800" dirty="0" err="1" smtClean="0">
                <a:latin typeface="NikoshBAN"/>
              </a:rPr>
              <a:t>মুখ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উপরের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দিকে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বাঁকানো</a:t>
            </a:r>
            <a:r>
              <a:rPr lang="en-US" sz="2800" dirty="0" smtClean="0">
                <a:latin typeface="NikoshBAN"/>
              </a:rPr>
              <a:t>। এ </a:t>
            </a:r>
            <a:r>
              <a:rPr lang="en-US" sz="2800" dirty="0" err="1" smtClean="0">
                <a:latin typeface="NikoshBAN"/>
              </a:rPr>
              <a:t>মাছ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বেশী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তাড়াতাড়ি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বাড়ে</a:t>
            </a:r>
            <a:r>
              <a:rPr lang="en-US" sz="2800" dirty="0" smtClean="0">
                <a:latin typeface="NikoshBAN"/>
              </a:rPr>
              <a:t> । </a:t>
            </a:r>
            <a:r>
              <a:rPr lang="en-US" sz="2800" dirty="0" err="1" smtClean="0">
                <a:latin typeface="NikoshBAN"/>
              </a:rPr>
              <a:t>ঠিক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খাবার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পেলে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বছরে</a:t>
            </a:r>
            <a:r>
              <a:rPr lang="en-US" sz="2800" dirty="0" smtClean="0">
                <a:latin typeface="NikoshBAN"/>
              </a:rPr>
              <a:t> ৪-৫ </a:t>
            </a:r>
            <a:r>
              <a:rPr lang="en-US" sz="2800" dirty="0" err="1" smtClean="0">
                <a:latin typeface="NikoshBAN"/>
              </a:rPr>
              <a:t>কেজি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পর্যন্ত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</a:t>
            </a:r>
            <a:r>
              <a:rPr lang="en-US" sz="2800" dirty="0" smtClean="0">
                <a:latin typeface="NikoshBAN"/>
              </a:rPr>
              <a:t> । </a:t>
            </a:r>
          </a:p>
          <a:p>
            <a:endParaRPr lang="en-US" sz="2800" dirty="0" smtClean="0">
              <a:latin typeface="NikoshB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3972636"/>
            <a:ext cx="2950735" cy="2363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505200" y="3972636"/>
            <a:ext cx="5486400" cy="236305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গ্রাসকার্পঃ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এদের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দেহ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বেশ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লম্বা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,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মাথা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ছোট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।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দেহের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রঙ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সাদাটে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পাখনা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ছোট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।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এরা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দ্রুত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বাড়ে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।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চাষ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অবস্থায়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যেকোন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ঘাস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লতাপাতা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খাওয়ানো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 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2209800"/>
            <a:ext cx="8686800" cy="4419600"/>
            <a:chOff x="152400" y="2209800"/>
            <a:chExt cx="8686800" cy="4419600"/>
          </a:xfrm>
        </p:grpSpPr>
        <p:sp>
          <p:nvSpPr>
            <p:cNvPr id="2" name="Rounded Rectangle 1"/>
            <p:cNvSpPr/>
            <p:nvPr/>
          </p:nvSpPr>
          <p:spPr>
            <a:xfrm>
              <a:off x="152400" y="2209800"/>
              <a:ext cx="8686800" cy="441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82" y="4005625"/>
              <a:ext cx="2179357" cy="16367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112" y="4005625"/>
              <a:ext cx="2147888" cy="16088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13782" y="2440995"/>
              <a:ext cx="7163467" cy="135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তোমরা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নিম্ন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উল্লেখিত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মাছগুলো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সনাক্ত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849" y="4014268"/>
              <a:ext cx="2438400" cy="1600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Down Arrow Callout 9"/>
          <p:cNvSpPr/>
          <p:nvPr/>
        </p:nvSpPr>
        <p:spPr>
          <a:xfrm>
            <a:off x="1886636" y="412086"/>
            <a:ext cx="4526756" cy="15873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2" y="1586219"/>
            <a:ext cx="3501798" cy="2446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0" y="1610830"/>
            <a:ext cx="3529507" cy="24460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9" y="4267200"/>
            <a:ext cx="3536434" cy="24460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54" y="4246899"/>
            <a:ext cx="3594007" cy="248665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8200" y="63574"/>
            <a:ext cx="6303194" cy="1308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/>
              </a:rPr>
              <a:t>মাছের</a:t>
            </a:r>
            <a:r>
              <a:rPr lang="en-US" sz="3600" b="1" dirty="0" smtClean="0">
                <a:latin typeface="NikoshBAN"/>
              </a:rPr>
              <a:t>  </a:t>
            </a:r>
            <a:r>
              <a:rPr lang="en-US" sz="3600" b="1" dirty="0" err="1" smtClean="0">
                <a:latin typeface="NikoshBAN"/>
              </a:rPr>
              <a:t>পুষ্টিমান</a:t>
            </a:r>
            <a:r>
              <a:rPr lang="en-US" sz="3600" b="1" dirty="0" smtClean="0">
                <a:latin typeface="NikoshBAN"/>
              </a:rPr>
              <a:t> ও </a:t>
            </a:r>
            <a:r>
              <a:rPr lang="en-US" sz="3600" b="1" dirty="0" err="1" smtClean="0">
                <a:latin typeface="NikoshBAN"/>
              </a:rPr>
              <a:t>অর্থনৈতিক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গুরত্ব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683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106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990600"/>
            <a:ext cx="3200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72605"/>
            <a:ext cx="8153400" cy="31700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</a:rPr>
              <a:t>১)</a:t>
            </a:r>
            <a:r>
              <a:rPr lang="en-US" sz="4000" dirty="0" err="1" smtClean="0">
                <a:latin typeface="NikoshBAN"/>
              </a:rPr>
              <a:t>মাছ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কোন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জাতিয়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খাদ্য</a:t>
            </a:r>
            <a:r>
              <a:rPr lang="en-US" sz="4000" dirty="0" smtClean="0">
                <a:latin typeface="NikoshBAN"/>
              </a:rPr>
              <a:t> ?</a:t>
            </a:r>
          </a:p>
          <a:p>
            <a:r>
              <a:rPr lang="en-US" sz="4000" dirty="0" smtClean="0">
                <a:latin typeface="NikoshBAN"/>
              </a:rPr>
              <a:t>২)</a:t>
            </a:r>
            <a:r>
              <a:rPr lang="en-US" sz="4000" dirty="0" err="1" smtClean="0">
                <a:latin typeface="NikoshBAN"/>
              </a:rPr>
              <a:t>মলা</a:t>
            </a:r>
            <a:r>
              <a:rPr lang="en-US" sz="4000" dirty="0" smtClean="0">
                <a:latin typeface="NikoshBAN"/>
              </a:rPr>
              <a:t> , </a:t>
            </a:r>
            <a:r>
              <a:rPr lang="en-US" sz="4000" dirty="0" err="1" smtClean="0">
                <a:latin typeface="NikoshBAN"/>
              </a:rPr>
              <a:t>ঢেলা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মাছে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কোন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ভিটামিন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থাকে</a:t>
            </a:r>
            <a:r>
              <a:rPr lang="en-US" sz="4000" dirty="0" smtClean="0">
                <a:latin typeface="NikoshBAN"/>
              </a:rPr>
              <a:t>  	</a:t>
            </a:r>
            <a:r>
              <a:rPr lang="en-US" sz="4000" dirty="0" err="1" smtClean="0">
                <a:latin typeface="NikoshBAN"/>
              </a:rPr>
              <a:t>এবং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এই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ভিটামিনের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কাজ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কি</a:t>
            </a:r>
            <a:r>
              <a:rPr lang="en-US" sz="4000" dirty="0" smtClean="0">
                <a:latin typeface="NikoshBAN"/>
              </a:rPr>
              <a:t> ?</a:t>
            </a:r>
          </a:p>
          <a:p>
            <a:r>
              <a:rPr lang="en-US" sz="4000" dirty="0" smtClean="0">
                <a:latin typeface="NikoshBAN"/>
              </a:rPr>
              <a:t>৩)</a:t>
            </a:r>
            <a:r>
              <a:rPr lang="en-US" sz="4000" dirty="0" err="1" smtClean="0">
                <a:latin typeface="NikoshBAN"/>
              </a:rPr>
              <a:t>মাছের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কাটায়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কোন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উপাদান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থাকে</a:t>
            </a:r>
            <a:r>
              <a:rPr lang="en-US" sz="4000" dirty="0" smtClean="0">
                <a:latin typeface="NikoshBAN"/>
              </a:rPr>
              <a:t> ?</a:t>
            </a:r>
          </a:p>
          <a:p>
            <a:r>
              <a:rPr lang="en-US" sz="4000" dirty="0" smtClean="0">
                <a:latin typeface="NikoshBAN"/>
              </a:rPr>
              <a:t>৪) </a:t>
            </a:r>
            <a:r>
              <a:rPr lang="en-US" sz="4000" dirty="0" err="1" smtClean="0">
                <a:latin typeface="NikoshBAN"/>
              </a:rPr>
              <a:t>দুইটি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লোনা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পানির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মাছের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নাম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</a:t>
            </a:r>
            <a:r>
              <a:rPr lang="en-US" sz="4000" dirty="0">
                <a:latin typeface="NikoshBAN"/>
              </a:rPr>
              <a:t>?</a:t>
            </a:r>
            <a:endParaRPr lang="en-US" sz="4000" dirty="0" smtClean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4929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8589" y="3842785"/>
            <a:ext cx="3252758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891" y="4572000"/>
            <a:ext cx="8333509" cy="17907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/>
              </a:rPr>
              <a:t>৪।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বাংলাদেশে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চাষযোগ্য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মাছের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পুষ্টিমান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এবং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অর্থনৈতিক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গুরত্ব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লিখে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আনবে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smtClean="0">
                <a:latin typeface="NikoshBAN"/>
              </a:rPr>
              <a:t>।</a:t>
            </a: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81891" y="418250"/>
            <a:ext cx="7401732" cy="3886200"/>
            <a:chOff x="581891" y="418250"/>
            <a:chExt cx="7401732" cy="3886200"/>
          </a:xfrm>
        </p:grpSpPr>
        <p:grpSp>
          <p:nvGrpSpPr>
            <p:cNvPr id="15" name="Group 14"/>
            <p:cNvGrpSpPr/>
            <p:nvPr/>
          </p:nvGrpSpPr>
          <p:grpSpPr>
            <a:xfrm>
              <a:off x="581891" y="418250"/>
              <a:ext cx="7401732" cy="3886200"/>
              <a:chOff x="152400" y="152400"/>
              <a:chExt cx="8610600" cy="3702629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52400" y="152400"/>
                <a:ext cx="8610600" cy="3702629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57400" y="1295400"/>
                <a:ext cx="3657600" cy="25596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2057400" y="233791"/>
                <a:ext cx="3657600" cy="1046021"/>
              </a:xfrm>
              <a:prstGeom prst="triangl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03634" y="2351808"/>
                <a:ext cx="720565" cy="91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716800" y="2351808"/>
                <a:ext cx="769600" cy="91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429000" y="2095500"/>
                <a:ext cx="814470" cy="17595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573913" y="1143000"/>
              <a:ext cx="2122287" cy="2895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 smtClean="0">
                  <a:solidFill>
                    <a:srgbClr val="002060"/>
                  </a:solidFill>
                  <a:latin typeface="NikoshBAN"/>
                </a:rPr>
                <a:t>বাড়ির</a:t>
              </a:r>
              <a:r>
                <a:rPr lang="en-US" sz="8000" b="1" dirty="0" smtClean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8000" b="1" dirty="0" err="1" smtClean="0">
                  <a:solidFill>
                    <a:srgbClr val="002060"/>
                  </a:solidFill>
                  <a:latin typeface="NikoshBAN"/>
                </a:rPr>
                <a:t>কাজ</a:t>
              </a:r>
              <a:endParaRPr lang="en-US" sz="8000" b="1" dirty="0">
                <a:solidFill>
                  <a:srgbClr val="002060"/>
                </a:solidFill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81000"/>
            <a:ext cx="8289309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2514600" y="2667000"/>
            <a:ext cx="4495800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NikoshBAN"/>
              </a:rPr>
              <a:t>ধন্যবাদ</a:t>
            </a:r>
            <a:r>
              <a:rPr lang="bn-BD" sz="4400" b="1" dirty="0" smtClean="0">
                <a:latin typeface="NikoshBAN"/>
              </a:rPr>
              <a:t> </a:t>
            </a:r>
            <a:endParaRPr lang="en-US" sz="5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32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52400"/>
            <a:ext cx="6172200" cy="1524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828800"/>
            <a:ext cx="5105400" cy="472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শাহিদুল ইসলাম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শিক্ষক(কৃষি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শিক্ষা)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সুবিদপুর মাধ্যমিক বিদ্যালয়</a:t>
            </a:r>
          </a:p>
          <a:p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মেহেরপুর সদর , মেহেরপুর</a:t>
            </a:r>
          </a:p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নং-০১৭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০৩-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৬১৩১৫১</a:t>
            </a:r>
            <a:endParaRPr lang="bn-IN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0200" y="1828800"/>
            <a:ext cx="3581400" cy="472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৬ষ্ঠ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অধ্যয়ঃ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/০৩/২০২০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13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087776" cy="3595990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79" y="2036618"/>
            <a:ext cx="4351312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18212" y="381000"/>
            <a:ext cx="7152934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ছবিগুলো দেখে একটু চিন্তা কর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57600"/>
            <a:ext cx="5867400" cy="2876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5867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4435491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8768"/>
            <a:ext cx="4435491" cy="2372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11" y="221043"/>
            <a:ext cx="4225890" cy="2369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17" y="3507475"/>
            <a:ext cx="4225890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2819400"/>
            <a:ext cx="2286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বাটা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0" y="2819400"/>
            <a:ext cx="2286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/>
              </a:rPr>
              <a:t>ইলিশ</a:t>
            </a:r>
            <a:endParaRPr lang="en-US" dirty="0"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6009" y="6324600"/>
            <a:ext cx="22860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কাতলা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6400" y="6324600"/>
            <a:ext cx="22860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/>
              </a:rPr>
              <a:t>রুপচাঁদা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46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819400"/>
            <a:ext cx="87630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চাষযো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গ্য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মাছের 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38972"/>
            <a:ext cx="4724400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/>
              </a:rPr>
              <a:t>শিখনফল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600200"/>
            <a:ext cx="8763000" cy="5029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882" y="2452806"/>
            <a:ext cx="829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১) </a:t>
            </a:r>
            <a:r>
              <a:rPr lang="en-US" sz="3200" dirty="0" err="1" smtClean="0">
                <a:latin typeface="NikoshBAN"/>
              </a:rPr>
              <a:t>চাষযোগ্য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মাছ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তা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পারবে</a:t>
            </a:r>
            <a:r>
              <a:rPr lang="en-US" sz="3200" dirty="0" smtClean="0">
                <a:latin typeface="NikoshBAN"/>
              </a:rPr>
              <a:t> </a:t>
            </a:r>
          </a:p>
          <a:p>
            <a:r>
              <a:rPr lang="en-US" sz="3200" dirty="0" smtClean="0">
                <a:latin typeface="NikoshBAN"/>
              </a:rPr>
              <a:t>২) </a:t>
            </a:r>
            <a:r>
              <a:rPr lang="en-US" sz="2800" dirty="0" err="1">
                <a:latin typeface="NikoshBAN"/>
              </a:rPr>
              <a:t>বাংলাদেশে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চাষযোগ্য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মাছের</a:t>
            </a:r>
            <a:r>
              <a:rPr lang="en-US" sz="2800" dirty="0">
                <a:latin typeface="NikoshBAN"/>
              </a:rPr>
              <a:t>  </a:t>
            </a:r>
            <a:r>
              <a:rPr lang="en-US" sz="2800" dirty="0" err="1">
                <a:latin typeface="NikoshBAN"/>
              </a:rPr>
              <a:t>নামের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তালিকা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তৈরী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করতে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endParaRPr lang="en-US" sz="2800" dirty="0" smtClean="0">
              <a:latin typeface="NikoshBAN"/>
            </a:endParaRPr>
          </a:p>
          <a:p>
            <a:r>
              <a:rPr lang="bn-BD" sz="3200" dirty="0" smtClean="0">
                <a:latin typeface="NikoshBAN"/>
              </a:rPr>
              <a:t>৩</a:t>
            </a:r>
            <a:r>
              <a:rPr lang="en-US" sz="3200" dirty="0" smtClean="0">
                <a:latin typeface="NikoshBAN"/>
              </a:rPr>
              <a:t>) </a:t>
            </a:r>
            <a:r>
              <a:rPr lang="en-US" sz="3200" dirty="0" err="1" smtClean="0">
                <a:latin typeface="NikoshBAN"/>
              </a:rPr>
              <a:t>বাংলাদেশে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চাষযোগ্য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মাছগুলো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সনাক্ত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তাদের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বৈশিষ্ট্য</a:t>
            </a:r>
            <a:r>
              <a:rPr lang="en-US" sz="3200" dirty="0" smtClean="0">
                <a:latin typeface="NikoshBAN"/>
              </a:rPr>
              <a:t>              </a:t>
            </a:r>
            <a:r>
              <a:rPr lang="en-US" sz="3200" dirty="0" err="1" smtClean="0">
                <a:latin typeface="NikoshBAN"/>
              </a:rPr>
              <a:t>উল্লেখ্য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পারবে</a:t>
            </a:r>
            <a:endParaRPr lang="en-US" sz="3200" dirty="0">
              <a:latin typeface="NikoshBAN"/>
            </a:endParaRPr>
          </a:p>
          <a:p>
            <a:r>
              <a:rPr lang="bn-BD" sz="3200" dirty="0" smtClean="0">
                <a:latin typeface="NikoshBAN"/>
              </a:rPr>
              <a:t>৪</a:t>
            </a:r>
            <a:r>
              <a:rPr lang="en-US" sz="3200" dirty="0" smtClean="0">
                <a:latin typeface="NikoshBAN"/>
              </a:rPr>
              <a:t>) </a:t>
            </a:r>
            <a:r>
              <a:rPr lang="en-US" sz="3200" dirty="0" err="1">
                <a:latin typeface="NikoshBAN"/>
              </a:rPr>
              <a:t>বাংলাদেশে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চাষযোগ্য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মাছের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পুষ্টিমান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এবং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অর্থনৈতিক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গুরত্ব</a:t>
            </a:r>
            <a:r>
              <a:rPr lang="en-US" sz="3200" dirty="0" smtClean="0">
                <a:latin typeface="NikoshBAN"/>
              </a:rPr>
              <a:t>           </a:t>
            </a:r>
            <a:r>
              <a:rPr lang="en-US" sz="3200" dirty="0" err="1" smtClean="0">
                <a:latin typeface="NikoshBAN"/>
              </a:rPr>
              <a:t>বিশ্লেষণ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করতে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পারবে</a:t>
            </a:r>
            <a:r>
              <a:rPr lang="en-US" sz="2000" dirty="0">
                <a:latin typeface="NikoshBAN"/>
              </a:rPr>
              <a:t>।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882" y="1600200"/>
            <a:ext cx="853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/>
              </a:rPr>
              <a:t>পাঠ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শেষে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শিক্ষার্থীরা</a:t>
            </a:r>
            <a:r>
              <a:rPr lang="en-US" sz="3600" b="1" dirty="0" smtClean="0">
                <a:latin typeface="NikoshBAN"/>
              </a:rPr>
              <a:t>………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556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2" y="277880"/>
            <a:ext cx="3899062" cy="2465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44" y="279017"/>
            <a:ext cx="3987597" cy="2464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5" y="3581400"/>
            <a:ext cx="3901836" cy="2465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59" y="3505200"/>
            <a:ext cx="3901836" cy="2465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90600" y="2875128"/>
            <a:ext cx="2362200" cy="533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BAN"/>
              </a:rPr>
              <a:t>ফলই</a:t>
            </a:r>
            <a:endParaRPr lang="en-US" sz="2400" dirty="0">
              <a:latin typeface="NikoshB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15742" y="2857500"/>
            <a:ext cx="2362200" cy="533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BAN"/>
              </a:rPr>
              <a:t>কৈই</a:t>
            </a:r>
            <a:endParaRPr lang="en-US" sz="2400" dirty="0">
              <a:latin typeface="NikoshB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7896" y="6219592"/>
            <a:ext cx="23622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BAN"/>
              </a:rPr>
              <a:t>পাঙ্গাস</a:t>
            </a:r>
            <a:endParaRPr lang="en-US" sz="2400" dirty="0"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43038" y="6201964"/>
            <a:ext cx="2362200" cy="5334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BAN"/>
              </a:rPr>
              <a:t>শিং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797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696497"/>
            <a:ext cx="8763000" cy="202790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পুকুরে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চাষযোগ্য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মাছ</a:t>
            </a:r>
            <a:r>
              <a:rPr lang="en-US" sz="3600" dirty="0" smtClean="0">
                <a:latin typeface="NikoshBAN"/>
              </a:rPr>
              <a:t>  </a:t>
            </a:r>
            <a:r>
              <a:rPr lang="en-US" sz="3600" dirty="0" err="1" smtClean="0">
                <a:latin typeface="NikoshBAN"/>
              </a:rPr>
              <a:t>কাকে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বলে</a:t>
            </a:r>
            <a:r>
              <a:rPr lang="en-US" sz="3600" dirty="0" smtClean="0">
                <a:latin typeface="NikoshBAN"/>
              </a:rPr>
              <a:t> ?</a:t>
            </a:r>
            <a:endParaRPr lang="en-US" sz="3600" dirty="0">
              <a:latin typeface="NikoshBAN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1600200"/>
            <a:ext cx="37338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279</Words>
  <Application>Microsoft Office PowerPoint</Application>
  <PresentationFormat>On-screen Show (4:3)</PresentationFormat>
  <Paragraphs>63</Paragraphs>
  <Slides>18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Miim</dc:creator>
  <cp:lastModifiedBy>HM COMPUTER</cp:lastModifiedBy>
  <cp:revision>191</cp:revision>
  <dcterms:created xsi:type="dcterms:W3CDTF">2020-03-10T23:38:06Z</dcterms:created>
  <dcterms:modified xsi:type="dcterms:W3CDTF">2020-03-14T05:59:11Z</dcterms:modified>
</cp:coreProperties>
</file>