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75" r:id="rId2"/>
    <p:sldId id="257" r:id="rId3"/>
    <p:sldId id="258" r:id="rId4"/>
    <p:sldId id="260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FBEA9-C5E8-4199-AD75-D78E69DF41DD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7E73303-4232-4D25-AA84-CF7536A12D96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3FDAB7-4CF6-4123-8DE3-D1367937A57C}" type="parTrans" cxnId="{D0AC1341-B473-48CF-BD10-035F8F260ACA}">
      <dgm:prSet/>
      <dgm:spPr/>
      <dgm:t>
        <a:bodyPr/>
        <a:lstStyle/>
        <a:p>
          <a:endParaRPr lang="en-US"/>
        </a:p>
      </dgm:t>
    </dgm:pt>
    <dgm:pt modelId="{2AADC4AC-3E86-493B-B7C0-BDA5910C8B63}" type="sibTrans" cxnId="{D0AC1341-B473-48CF-BD10-035F8F260ACA}">
      <dgm:prSet/>
      <dgm:spPr/>
      <dgm:t>
        <a:bodyPr/>
        <a:lstStyle/>
        <a:p>
          <a:endParaRPr lang="en-US"/>
        </a:p>
      </dgm:t>
    </dgm:pt>
    <dgm:pt modelId="{CCDED637-2B17-458C-B29D-3BFFDC9189B6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 সালে</a:t>
          </a:r>
          <a:endParaRPr lang="en-US" sz="28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387F-6BBB-401A-9205-134C28B8CE38}" type="parTrans" cxnId="{6021931A-2EA2-4EBD-AD0E-1D4BC6DFD9D3}">
      <dgm:prSet/>
      <dgm:spPr/>
      <dgm:t>
        <a:bodyPr/>
        <a:lstStyle/>
        <a:p>
          <a:endParaRPr lang="en-US"/>
        </a:p>
      </dgm:t>
    </dgm:pt>
    <dgm:pt modelId="{319808BF-1B0C-4D35-9540-89B55B8AC02C}" type="sibTrans" cxnId="{6021931A-2EA2-4EBD-AD0E-1D4BC6DFD9D3}">
      <dgm:prSet/>
      <dgm:spPr/>
      <dgm:t>
        <a:bodyPr/>
        <a:lstStyle/>
        <a:p>
          <a:endParaRPr lang="en-US"/>
        </a:p>
      </dgm:t>
    </dgm:pt>
    <dgm:pt modelId="{0ED062F7-3B74-4524-AAC9-6E248DFDE6BF}">
      <dgm:prSet phldrT="[Text]" custT="1"/>
      <dgm:spPr/>
      <dgm:t>
        <a:bodyPr/>
        <a:lstStyle/>
        <a:p>
          <a:r>
            <a:rPr lang="bn-BD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  <a:r>
            <a: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কলকাতা</a:t>
          </a:r>
        </a:p>
        <a:p>
          <a:r>
            <a:rPr lang="bn-BD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বিশবিদ্যালয়</a:t>
          </a:r>
          <a:endParaRPr lang="en-US" sz="2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4A6754-7E18-4078-BFB3-07A93E69B6B3}" type="parTrans" cxnId="{C08DCB94-6837-43F2-8C59-742C7504DDDF}">
      <dgm:prSet/>
      <dgm:spPr/>
      <dgm:t>
        <a:bodyPr/>
        <a:lstStyle/>
        <a:p>
          <a:endParaRPr lang="en-US"/>
        </a:p>
      </dgm:t>
    </dgm:pt>
    <dgm:pt modelId="{0E7E1C9B-21A7-464F-93F8-A51D615AF368}" type="sibTrans" cxnId="{C08DCB94-6837-43F2-8C59-742C7504DDDF}">
      <dgm:prSet/>
      <dgm:spPr/>
      <dgm:t>
        <a:bodyPr/>
        <a:lstStyle/>
        <a:p>
          <a:endParaRPr lang="en-US"/>
        </a:p>
      </dgm:t>
    </dgm:pt>
    <dgm:pt modelId="{7FDFE85D-7B64-4451-8527-7089E43E3109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</a:p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 </a:t>
          </a:r>
        </a:p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রূপসী বাংলা</a:t>
          </a:r>
        </a:p>
      </dgm:t>
    </dgm:pt>
    <dgm:pt modelId="{3BD412FD-C144-4DE6-BB25-53C800507376}" type="parTrans" cxnId="{F9326BF9-6C36-4C83-ABC8-FF120FD1389A}">
      <dgm:prSet/>
      <dgm:spPr/>
      <dgm:t>
        <a:bodyPr/>
        <a:lstStyle/>
        <a:p>
          <a:endParaRPr lang="en-US"/>
        </a:p>
      </dgm:t>
    </dgm:pt>
    <dgm:pt modelId="{850C2B3B-186B-44D5-BB2B-3B01AD30DC4A}" type="sibTrans" cxnId="{F9326BF9-6C36-4C83-ABC8-FF120FD1389A}">
      <dgm:prSet/>
      <dgm:spPr/>
      <dgm:t>
        <a:bodyPr/>
        <a:lstStyle/>
        <a:p>
          <a:endParaRPr lang="en-US"/>
        </a:p>
      </dgm:t>
    </dgm:pt>
    <dgm:pt modelId="{D5DCF9E8-9C03-483E-B2F8-E55D05B274EE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১৯৫৪সালে ট্রাম দুর্ঘটনায়</a:t>
          </a:r>
        </a:p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নিহত হন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E91C9-B7A8-4E2B-9359-DED31EB8EE4A}" type="parTrans" cxnId="{CBA4BEFD-037C-4C22-AE05-3EFB4A437638}">
      <dgm:prSet/>
      <dgm:spPr/>
      <dgm:t>
        <a:bodyPr/>
        <a:lstStyle/>
        <a:p>
          <a:endParaRPr lang="en-US"/>
        </a:p>
      </dgm:t>
    </dgm:pt>
    <dgm:pt modelId="{CB137B75-9D9D-4765-8C95-A20ABEB8A922}" type="sibTrans" cxnId="{CBA4BEFD-037C-4C22-AE05-3EFB4A437638}">
      <dgm:prSet/>
      <dgm:spPr/>
      <dgm:t>
        <a:bodyPr/>
        <a:lstStyle/>
        <a:p>
          <a:endParaRPr lang="en-US"/>
        </a:p>
      </dgm:t>
    </dgm:pt>
    <dgm:pt modelId="{144D4CF5-1120-47AC-B661-BCFC2E51F5A1}">
      <dgm:prSet custT="1"/>
      <dgm:spPr/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 কবি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160B4-F57E-4AD5-8185-E9C7FA56C93B}" type="parTrans" cxnId="{1FBD0D66-9A0A-4701-A971-B57446418106}">
      <dgm:prSet/>
      <dgm:spPr/>
      <dgm:t>
        <a:bodyPr/>
        <a:lstStyle/>
        <a:p>
          <a:endParaRPr lang="en-US"/>
        </a:p>
      </dgm:t>
    </dgm:pt>
    <dgm:pt modelId="{1C41946A-29A7-4B35-B5FF-75C25452D67F}" type="sibTrans" cxnId="{1FBD0D66-9A0A-4701-A971-B57446418106}">
      <dgm:prSet/>
      <dgm:spPr/>
      <dgm:t>
        <a:bodyPr/>
        <a:lstStyle/>
        <a:p>
          <a:endParaRPr lang="en-US"/>
        </a:p>
      </dgm:t>
    </dgm:pt>
    <dgm:pt modelId="{94BAF4E8-3A49-4DCE-B83B-AE192CCBB985}" type="pres">
      <dgm:prSet presAssocID="{D1CFBEA9-C5E8-4199-AD75-D78E69DF41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990D6-2E5C-4ED3-AC0D-40D36BBB7C72}" type="pres">
      <dgm:prSet presAssocID="{C7E73303-4232-4D25-AA84-CF7536A12D96}" presName="centerShape" presStyleLbl="node0" presStyleIdx="0" presStyleCnt="1" custScaleX="123466" custScaleY="110116" custLinFactNeighborX="-2817" custLinFactNeighborY="1548"/>
      <dgm:spPr/>
      <dgm:t>
        <a:bodyPr/>
        <a:lstStyle/>
        <a:p>
          <a:endParaRPr lang="en-US"/>
        </a:p>
      </dgm:t>
    </dgm:pt>
    <dgm:pt modelId="{B8DE6DD4-B985-4E68-A401-9D68FC13050D}" type="pres">
      <dgm:prSet presAssocID="{2BDB387F-6BBB-401A-9205-134C28B8CE38}" presName="Name9" presStyleLbl="parChTrans1D2" presStyleIdx="0" presStyleCnt="5"/>
      <dgm:spPr/>
      <dgm:t>
        <a:bodyPr/>
        <a:lstStyle/>
        <a:p>
          <a:endParaRPr lang="en-US"/>
        </a:p>
      </dgm:t>
    </dgm:pt>
    <dgm:pt modelId="{0A7D8957-FFE4-46A0-896A-487F28F2660C}" type="pres">
      <dgm:prSet presAssocID="{2BDB387F-6BBB-401A-9205-134C28B8CE3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EA7AA0D-BC7F-4CA8-B905-43FD9825BCDC}" type="pres">
      <dgm:prSet presAssocID="{CCDED637-2B17-458C-B29D-3BFFDC9189B6}" presName="node" presStyleLbl="node1" presStyleIdx="0" presStyleCnt="5" custScaleX="135009" custScaleY="118677" custRadScaleRad="87374" custRadScaleInc="1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25ACF-F7C5-4C24-9EA9-20A92C97453D}" type="pres">
      <dgm:prSet presAssocID="{699160B4-F57E-4AD5-8185-E9C7FA56C93B}" presName="Name9" presStyleLbl="parChTrans1D2" presStyleIdx="1" presStyleCnt="5"/>
      <dgm:spPr/>
      <dgm:t>
        <a:bodyPr/>
        <a:lstStyle/>
        <a:p>
          <a:endParaRPr lang="en-US"/>
        </a:p>
      </dgm:t>
    </dgm:pt>
    <dgm:pt modelId="{AD3C48AC-E131-40FB-8424-356354BD68E7}" type="pres">
      <dgm:prSet presAssocID="{699160B4-F57E-4AD5-8185-E9C7FA56C93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DD2DA2F-6E8C-4626-94C6-EB769EC86453}" type="pres">
      <dgm:prSet presAssocID="{144D4CF5-1120-47AC-B661-BCFC2E51F5A1}" presName="node" presStyleLbl="node1" presStyleIdx="1" presStyleCnt="5" custScaleX="133100" custScaleY="118247" custRadScaleRad="114297" custRadScaleInc="-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4B92E-987F-4870-A6BE-E2B37EA53586}" type="pres">
      <dgm:prSet presAssocID="{BF4A6754-7E18-4078-BFB3-07A93E69B6B3}" presName="Name9" presStyleLbl="parChTrans1D2" presStyleIdx="2" presStyleCnt="5"/>
      <dgm:spPr/>
      <dgm:t>
        <a:bodyPr/>
        <a:lstStyle/>
        <a:p>
          <a:endParaRPr lang="en-US"/>
        </a:p>
      </dgm:t>
    </dgm:pt>
    <dgm:pt modelId="{3D33121C-28A5-4AF5-A344-BF5D627AC861}" type="pres">
      <dgm:prSet presAssocID="{BF4A6754-7E18-4078-BFB3-07A93E69B6B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B2E38BB-584A-49D3-A233-0307F00A28F1}" type="pres">
      <dgm:prSet presAssocID="{0ED062F7-3B74-4524-AAC9-6E248DFDE6BF}" presName="node" presStyleLbl="node1" presStyleIdx="2" presStyleCnt="5" custScaleX="128058" custScaleY="115990" custRadScaleRad="102964" custRadScaleInc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45599-7D8C-44DB-9256-75F77F485E40}" type="pres">
      <dgm:prSet presAssocID="{3BD412FD-C144-4DE6-BB25-53C800507376}" presName="Name9" presStyleLbl="parChTrans1D2" presStyleIdx="3" presStyleCnt="5"/>
      <dgm:spPr/>
      <dgm:t>
        <a:bodyPr/>
        <a:lstStyle/>
        <a:p>
          <a:endParaRPr lang="en-US"/>
        </a:p>
      </dgm:t>
    </dgm:pt>
    <dgm:pt modelId="{516D2F89-D6AC-49AC-A7A7-4B006E64D037}" type="pres">
      <dgm:prSet presAssocID="{3BD412FD-C144-4DE6-BB25-53C80050737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868E057-CCE5-4C82-A7B4-49DD98E9FAC0}" type="pres">
      <dgm:prSet presAssocID="{7FDFE85D-7B64-4451-8527-7089E43E3109}" presName="node" presStyleLbl="node1" presStyleIdx="3" presStyleCnt="5" custScaleX="131479" custScaleY="106060" custRadScaleRad="110980" custRadScaleInc="36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2E913-3859-4949-8ED3-2674335A9689}" type="pres">
      <dgm:prSet presAssocID="{F3AE91C9-B7A8-4E2B-9359-DED31EB8EE4A}" presName="Name9" presStyleLbl="parChTrans1D2" presStyleIdx="4" presStyleCnt="5"/>
      <dgm:spPr/>
      <dgm:t>
        <a:bodyPr/>
        <a:lstStyle/>
        <a:p>
          <a:endParaRPr lang="en-US"/>
        </a:p>
      </dgm:t>
    </dgm:pt>
    <dgm:pt modelId="{97DA5892-3901-44B5-B3F8-BAC896383734}" type="pres">
      <dgm:prSet presAssocID="{F3AE91C9-B7A8-4E2B-9359-DED31EB8EE4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517FE21-915E-4178-9D37-5FF31C968BD8}" type="pres">
      <dgm:prSet presAssocID="{D5DCF9E8-9C03-483E-B2F8-E55D05B274EE}" presName="node" presStyleLbl="node1" presStyleIdx="4" presStyleCnt="5" custScaleX="127616" custScaleY="134018" custRadScaleRad="111810" custRadScaleInc="-2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26BF9-6C36-4C83-ABC8-FF120FD1389A}" srcId="{C7E73303-4232-4D25-AA84-CF7536A12D96}" destId="{7FDFE85D-7B64-4451-8527-7089E43E3109}" srcOrd="3" destOrd="0" parTransId="{3BD412FD-C144-4DE6-BB25-53C800507376}" sibTransId="{850C2B3B-186B-44D5-BB2B-3B01AD30DC4A}"/>
    <dgm:cxn modelId="{2CF6CFB0-3426-4855-930A-041CE7D20A21}" type="presOf" srcId="{7FDFE85D-7B64-4451-8527-7089E43E3109}" destId="{4868E057-CCE5-4C82-A7B4-49DD98E9FAC0}" srcOrd="0" destOrd="0" presId="urn:microsoft.com/office/officeart/2005/8/layout/radial1"/>
    <dgm:cxn modelId="{F6C0E274-1F68-40CE-83B2-85DDB72ADC8D}" type="presOf" srcId="{F3AE91C9-B7A8-4E2B-9359-DED31EB8EE4A}" destId="{9F82E913-3859-4949-8ED3-2674335A9689}" srcOrd="0" destOrd="0" presId="urn:microsoft.com/office/officeart/2005/8/layout/radial1"/>
    <dgm:cxn modelId="{9B3E688B-CD56-413D-953F-C8966F5F8D47}" type="presOf" srcId="{3BD412FD-C144-4DE6-BB25-53C800507376}" destId="{516D2F89-D6AC-49AC-A7A7-4B006E64D037}" srcOrd="1" destOrd="0" presId="urn:microsoft.com/office/officeart/2005/8/layout/radial1"/>
    <dgm:cxn modelId="{6EA8E422-72B0-482F-9C62-DC428022CB44}" type="presOf" srcId="{CCDED637-2B17-458C-B29D-3BFFDC9189B6}" destId="{CEA7AA0D-BC7F-4CA8-B905-43FD9825BCDC}" srcOrd="0" destOrd="0" presId="urn:microsoft.com/office/officeart/2005/8/layout/radial1"/>
    <dgm:cxn modelId="{5CA77898-6D8B-4318-8465-DDAC2D98A9EC}" type="presOf" srcId="{F3AE91C9-B7A8-4E2B-9359-DED31EB8EE4A}" destId="{97DA5892-3901-44B5-B3F8-BAC896383734}" srcOrd="1" destOrd="0" presId="urn:microsoft.com/office/officeart/2005/8/layout/radial1"/>
    <dgm:cxn modelId="{C08DCB94-6837-43F2-8C59-742C7504DDDF}" srcId="{C7E73303-4232-4D25-AA84-CF7536A12D96}" destId="{0ED062F7-3B74-4524-AAC9-6E248DFDE6BF}" srcOrd="2" destOrd="0" parTransId="{BF4A6754-7E18-4078-BFB3-07A93E69B6B3}" sibTransId="{0E7E1C9B-21A7-464F-93F8-A51D615AF368}"/>
    <dgm:cxn modelId="{0AE078D7-AB24-4E73-BA9F-81BA228DD09B}" type="presOf" srcId="{BF4A6754-7E18-4078-BFB3-07A93E69B6B3}" destId="{47D4B92E-987F-4870-A6BE-E2B37EA53586}" srcOrd="0" destOrd="0" presId="urn:microsoft.com/office/officeart/2005/8/layout/radial1"/>
    <dgm:cxn modelId="{44C483AA-A52B-4DBA-AEF6-CDD6EF790898}" type="presOf" srcId="{2BDB387F-6BBB-401A-9205-134C28B8CE38}" destId="{B8DE6DD4-B985-4E68-A401-9D68FC13050D}" srcOrd="0" destOrd="0" presId="urn:microsoft.com/office/officeart/2005/8/layout/radial1"/>
    <dgm:cxn modelId="{C0F098FE-2A70-490F-9C57-214E790BCB36}" type="presOf" srcId="{3BD412FD-C144-4DE6-BB25-53C800507376}" destId="{85445599-7D8C-44DB-9256-75F77F485E40}" srcOrd="0" destOrd="0" presId="urn:microsoft.com/office/officeart/2005/8/layout/radial1"/>
    <dgm:cxn modelId="{567CEE81-207F-4BAE-8D73-F917E37B0321}" type="presOf" srcId="{BF4A6754-7E18-4078-BFB3-07A93E69B6B3}" destId="{3D33121C-28A5-4AF5-A344-BF5D627AC861}" srcOrd="1" destOrd="0" presId="urn:microsoft.com/office/officeart/2005/8/layout/radial1"/>
    <dgm:cxn modelId="{85F948EB-16E5-4BEB-A8A6-B1239498E942}" type="presOf" srcId="{D1CFBEA9-C5E8-4199-AD75-D78E69DF41DD}" destId="{94BAF4E8-3A49-4DCE-B83B-AE192CCBB985}" srcOrd="0" destOrd="0" presId="urn:microsoft.com/office/officeart/2005/8/layout/radial1"/>
    <dgm:cxn modelId="{CBA4BEFD-037C-4C22-AE05-3EFB4A437638}" srcId="{C7E73303-4232-4D25-AA84-CF7536A12D96}" destId="{D5DCF9E8-9C03-483E-B2F8-E55D05B274EE}" srcOrd="4" destOrd="0" parTransId="{F3AE91C9-B7A8-4E2B-9359-DED31EB8EE4A}" sibTransId="{CB137B75-9D9D-4765-8C95-A20ABEB8A922}"/>
    <dgm:cxn modelId="{1FBD0D66-9A0A-4701-A971-B57446418106}" srcId="{C7E73303-4232-4D25-AA84-CF7536A12D96}" destId="{144D4CF5-1120-47AC-B661-BCFC2E51F5A1}" srcOrd="1" destOrd="0" parTransId="{699160B4-F57E-4AD5-8185-E9C7FA56C93B}" sibTransId="{1C41946A-29A7-4B35-B5FF-75C25452D67F}"/>
    <dgm:cxn modelId="{B736D5EF-505E-4F23-96FB-2F06FFE026AF}" type="presOf" srcId="{699160B4-F57E-4AD5-8185-E9C7FA56C93B}" destId="{AD3C48AC-E131-40FB-8424-356354BD68E7}" srcOrd="1" destOrd="0" presId="urn:microsoft.com/office/officeart/2005/8/layout/radial1"/>
    <dgm:cxn modelId="{D020CAF7-6846-4276-9788-93210DA546ED}" type="presOf" srcId="{D5DCF9E8-9C03-483E-B2F8-E55D05B274EE}" destId="{3517FE21-915E-4178-9D37-5FF31C968BD8}" srcOrd="0" destOrd="0" presId="urn:microsoft.com/office/officeart/2005/8/layout/radial1"/>
    <dgm:cxn modelId="{4EFDBB38-5469-42B7-83B7-AA4E2784DBE9}" type="presOf" srcId="{699160B4-F57E-4AD5-8185-E9C7FA56C93B}" destId="{D7125ACF-F7C5-4C24-9EA9-20A92C97453D}" srcOrd="0" destOrd="0" presId="urn:microsoft.com/office/officeart/2005/8/layout/radial1"/>
    <dgm:cxn modelId="{5F72350C-E8A0-4EA0-8D3C-28697DAAC3AD}" type="presOf" srcId="{0ED062F7-3B74-4524-AAC9-6E248DFDE6BF}" destId="{1B2E38BB-584A-49D3-A233-0307F00A28F1}" srcOrd="0" destOrd="0" presId="urn:microsoft.com/office/officeart/2005/8/layout/radial1"/>
    <dgm:cxn modelId="{34E4C1B5-A1D1-4324-801F-B6B7FF6C3DB5}" type="presOf" srcId="{144D4CF5-1120-47AC-B661-BCFC2E51F5A1}" destId="{3DD2DA2F-6E8C-4626-94C6-EB769EC86453}" srcOrd="0" destOrd="0" presId="urn:microsoft.com/office/officeart/2005/8/layout/radial1"/>
    <dgm:cxn modelId="{CE65350C-208C-4B92-A71E-4089BF052234}" type="presOf" srcId="{2BDB387F-6BBB-401A-9205-134C28B8CE38}" destId="{0A7D8957-FFE4-46A0-896A-487F28F2660C}" srcOrd="1" destOrd="0" presId="urn:microsoft.com/office/officeart/2005/8/layout/radial1"/>
    <dgm:cxn modelId="{D0AC1341-B473-48CF-BD10-035F8F260ACA}" srcId="{D1CFBEA9-C5E8-4199-AD75-D78E69DF41DD}" destId="{C7E73303-4232-4D25-AA84-CF7536A12D96}" srcOrd="0" destOrd="0" parTransId="{3F3FDAB7-4CF6-4123-8DE3-D1367937A57C}" sibTransId="{2AADC4AC-3E86-493B-B7C0-BDA5910C8B63}"/>
    <dgm:cxn modelId="{6021931A-2EA2-4EBD-AD0E-1D4BC6DFD9D3}" srcId="{C7E73303-4232-4D25-AA84-CF7536A12D96}" destId="{CCDED637-2B17-458C-B29D-3BFFDC9189B6}" srcOrd="0" destOrd="0" parTransId="{2BDB387F-6BBB-401A-9205-134C28B8CE38}" sibTransId="{319808BF-1B0C-4D35-9540-89B55B8AC02C}"/>
    <dgm:cxn modelId="{CCA922A3-70E7-4F29-9277-3A87F6A05D00}" type="presOf" srcId="{C7E73303-4232-4D25-AA84-CF7536A12D96}" destId="{6D9990D6-2E5C-4ED3-AC0D-40D36BBB7C72}" srcOrd="0" destOrd="0" presId="urn:microsoft.com/office/officeart/2005/8/layout/radial1"/>
    <dgm:cxn modelId="{98421D90-E6AC-4A84-B5B6-F897D57F399F}" type="presParOf" srcId="{94BAF4E8-3A49-4DCE-B83B-AE192CCBB985}" destId="{6D9990D6-2E5C-4ED3-AC0D-40D36BBB7C72}" srcOrd="0" destOrd="0" presId="urn:microsoft.com/office/officeart/2005/8/layout/radial1"/>
    <dgm:cxn modelId="{38C9DA58-C29C-4FDA-86A2-0416D3DA85EF}" type="presParOf" srcId="{94BAF4E8-3A49-4DCE-B83B-AE192CCBB985}" destId="{B8DE6DD4-B985-4E68-A401-9D68FC13050D}" srcOrd="1" destOrd="0" presId="urn:microsoft.com/office/officeart/2005/8/layout/radial1"/>
    <dgm:cxn modelId="{6FF1B2C5-0C60-4D41-B7D5-EB2E02FD62E8}" type="presParOf" srcId="{B8DE6DD4-B985-4E68-A401-9D68FC13050D}" destId="{0A7D8957-FFE4-46A0-896A-487F28F2660C}" srcOrd="0" destOrd="0" presId="urn:microsoft.com/office/officeart/2005/8/layout/radial1"/>
    <dgm:cxn modelId="{31609BCB-7ED1-496B-8BDE-152AC6C9A7C4}" type="presParOf" srcId="{94BAF4E8-3A49-4DCE-B83B-AE192CCBB985}" destId="{CEA7AA0D-BC7F-4CA8-B905-43FD9825BCDC}" srcOrd="2" destOrd="0" presId="urn:microsoft.com/office/officeart/2005/8/layout/radial1"/>
    <dgm:cxn modelId="{42BFF0AC-44FB-4801-8DE6-515FA6F555A2}" type="presParOf" srcId="{94BAF4E8-3A49-4DCE-B83B-AE192CCBB985}" destId="{D7125ACF-F7C5-4C24-9EA9-20A92C97453D}" srcOrd="3" destOrd="0" presId="urn:microsoft.com/office/officeart/2005/8/layout/radial1"/>
    <dgm:cxn modelId="{1E2D16DC-B5CE-4965-88A1-E1B99F139F78}" type="presParOf" srcId="{D7125ACF-F7C5-4C24-9EA9-20A92C97453D}" destId="{AD3C48AC-E131-40FB-8424-356354BD68E7}" srcOrd="0" destOrd="0" presId="urn:microsoft.com/office/officeart/2005/8/layout/radial1"/>
    <dgm:cxn modelId="{CE61D828-4D9E-474C-BDB6-5669CCB80216}" type="presParOf" srcId="{94BAF4E8-3A49-4DCE-B83B-AE192CCBB985}" destId="{3DD2DA2F-6E8C-4626-94C6-EB769EC86453}" srcOrd="4" destOrd="0" presId="urn:microsoft.com/office/officeart/2005/8/layout/radial1"/>
    <dgm:cxn modelId="{AFDFE3F9-FE8D-45FC-B111-3D1BDD24AB2C}" type="presParOf" srcId="{94BAF4E8-3A49-4DCE-B83B-AE192CCBB985}" destId="{47D4B92E-987F-4870-A6BE-E2B37EA53586}" srcOrd="5" destOrd="0" presId="urn:microsoft.com/office/officeart/2005/8/layout/radial1"/>
    <dgm:cxn modelId="{E94D5463-065C-4799-87CA-4FA682821DF5}" type="presParOf" srcId="{47D4B92E-987F-4870-A6BE-E2B37EA53586}" destId="{3D33121C-28A5-4AF5-A344-BF5D627AC861}" srcOrd="0" destOrd="0" presId="urn:microsoft.com/office/officeart/2005/8/layout/radial1"/>
    <dgm:cxn modelId="{2A087F10-68F1-4CB0-B594-8EDDE3984B7F}" type="presParOf" srcId="{94BAF4E8-3A49-4DCE-B83B-AE192CCBB985}" destId="{1B2E38BB-584A-49D3-A233-0307F00A28F1}" srcOrd="6" destOrd="0" presId="urn:microsoft.com/office/officeart/2005/8/layout/radial1"/>
    <dgm:cxn modelId="{EF213D40-F33F-495E-AD59-20ED08842365}" type="presParOf" srcId="{94BAF4E8-3A49-4DCE-B83B-AE192CCBB985}" destId="{85445599-7D8C-44DB-9256-75F77F485E40}" srcOrd="7" destOrd="0" presId="urn:microsoft.com/office/officeart/2005/8/layout/radial1"/>
    <dgm:cxn modelId="{92176754-EEBD-45DC-AE3F-101BDA297482}" type="presParOf" srcId="{85445599-7D8C-44DB-9256-75F77F485E40}" destId="{516D2F89-D6AC-49AC-A7A7-4B006E64D037}" srcOrd="0" destOrd="0" presId="urn:microsoft.com/office/officeart/2005/8/layout/radial1"/>
    <dgm:cxn modelId="{CF7107AB-03A1-4D0E-ACA6-395327DD3A5C}" type="presParOf" srcId="{94BAF4E8-3A49-4DCE-B83B-AE192CCBB985}" destId="{4868E057-CCE5-4C82-A7B4-49DD98E9FAC0}" srcOrd="8" destOrd="0" presId="urn:microsoft.com/office/officeart/2005/8/layout/radial1"/>
    <dgm:cxn modelId="{A29E71E0-0630-4ACF-BF91-722734F5B91E}" type="presParOf" srcId="{94BAF4E8-3A49-4DCE-B83B-AE192CCBB985}" destId="{9F82E913-3859-4949-8ED3-2674335A9689}" srcOrd="9" destOrd="0" presId="urn:microsoft.com/office/officeart/2005/8/layout/radial1"/>
    <dgm:cxn modelId="{4E1138FF-E5B2-4D99-B8BE-BDF19BD2CB52}" type="presParOf" srcId="{9F82E913-3859-4949-8ED3-2674335A9689}" destId="{97DA5892-3901-44B5-B3F8-BAC896383734}" srcOrd="0" destOrd="0" presId="urn:microsoft.com/office/officeart/2005/8/layout/radial1"/>
    <dgm:cxn modelId="{8851378B-037C-4C42-9253-87ED879E9550}" type="presParOf" srcId="{94BAF4E8-3A49-4DCE-B83B-AE192CCBB985}" destId="{3517FE21-915E-4178-9D37-5FF31C968BD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90D6-2E5C-4ED3-AC0D-40D36BBB7C72}">
      <dsp:nvSpPr>
        <dsp:cNvPr id="0" name=""/>
        <dsp:cNvSpPr/>
      </dsp:nvSpPr>
      <dsp:spPr>
        <a:xfrm>
          <a:off x="4968490" y="2098682"/>
          <a:ext cx="1976311" cy="176261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7914" y="2356812"/>
        <a:ext cx="1397463" cy="1246359"/>
      </dsp:txXfrm>
    </dsp:sp>
    <dsp:sp modelId="{B8DE6DD4-B985-4E68-A401-9D68FC13050D}">
      <dsp:nvSpPr>
        <dsp:cNvPr id="0" name=""/>
        <dsp:cNvSpPr/>
      </dsp:nvSpPr>
      <dsp:spPr>
        <a:xfrm rot="16440505">
          <a:off x="5991415" y="2059765"/>
          <a:ext cx="57774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57774" y="1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8858" y="2070137"/>
        <a:ext cx="2888" cy="2888"/>
      </dsp:txXfrm>
    </dsp:sp>
    <dsp:sp modelId="{CEA7AA0D-BC7F-4CA8-B905-43FD9825BCDC}">
      <dsp:nvSpPr>
        <dsp:cNvPr id="0" name=""/>
        <dsp:cNvSpPr/>
      </dsp:nvSpPr>
      <dsp:spPr>
        <a:xfrm>
          <a:off x="5008215" y="144907"/>
          <a:ext cx="2161079" cy="1899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 সালে</a:t>
          </a:r>
          <a:endParaRPr lang="en-US" sz="28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4698" y="423105"/>
        <a:ext cx="1528113" cy="1343258"/>
      </dsp:txXfrm>
    </dsp:sp>
    <dsp:sp modelId="{D7125ACF-F7C5-4C24-9EA9-20A92C97453D}">
      <dsp:nvSpPr>
        <dsp:cNvPr id="0" name=""/>
        <dsp:cNvSpPr/>
      </dsp:nvSpPr>
      <dsp:spPr>
        <a:xfrm rot="20354527">
          <a:off x="6850051" y="2535931"/>
          <a:ext cx="494023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494023" y="1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4712" y="2535396"/>
        <a:ext cx="24701" cy="24701"/>
      </dsp:txXfrm>
    </dsp:sp>
    <dsp:sp modelId="{3DD2DA2F-6E8C-4626-94C6-EB769EC86453}">
      <dsp:nvSpPr>
        <dsp:cNvPr id="0" name=""/>
        <dsp:cNvSpPr/>
      </dsp:nvSpPr>
      <dsp:spPr>
        <a:xfrm>
          <a:off x="7242595" y="1142442"/>
          <a:ext cx="2130522" cy="1892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 কবি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54603" y="1419632"/>
        <a:ext cx="1506506" cy="1338391"/>
      </dsp:txXfrm>
    </dsp:sp>
    <dsp:sp modelId="{47D4B92E-987F-4870-A6BE-E2B37EA53586}">
      <dsp:nvSpPr>
        <dsp:cNvPr id="0" name=""/>
        <dsp:cNvSpPr/>
      </dsp:nvSpPr>
      <dsp:spPr>
        <a:xfrm rot="2380716">
          <a:off x="6649192" y="3654320"/>
          <a:ext cx="269096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269096" y="1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77013" y="3659409"/>
        <a:ext cx="13454" cy="13454"/>
      </dsp:txXfrm>
    </dsp:sp>
    <dsp:sp modelId="{1B2E38BB-584A-49D3-A233-0307F00A28F1}">
      <dsp:nvSpPr>
        <dsp:cNvPr id="0" name=""/>
        <dsp:cNvSpPr/>
      </dsp:nvSpPr>
      <dsp:spPr>
        <a:xfrm>
          <a:off x="6618191" y="3450725"/>
          <a:ext cx="2049815" cy="1856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  <a:r>
            <a:rPr lang="en-US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কলকাতা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বিশবিদ্যালয়</a:t>
          </a:r>
          <a:endParaRPr lang="en-US" sz="2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18379" y="3722624"/>
        <a:ext cx="1449439" cy="1312845"/>
      </dsp:txXfrm>
    </dsp:sp>
    <dsp:sp modelId="{85445599-7D8C-44DB-9256-75F77F485E40}">
      <dsp:nvSpPr>
        <dsp:cNvPr id="0" name=""/>
        <dsp:cNvSpPr/>
      </dsp:nvSpPr>
      <dsp:spPr>
        <a:xfrm rot="8292837">
          <a:off x="4996570" y="3692009"/>
          <a:ext cx="300229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300229" y="1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139179" y="3696320"/>
        <a:ext cx="15011" cy="15011"/>
      </dsp:txXfrm>
    </dsp:sp>
    <dsp:sp modelId="{4868E057-CCE5-4C82-A7B4-49DD98E9FAC0}">
      <dsp:nvSpPr>
        <dsp:cNvPr id="0" name=""/>
        <dsp:cNvSpPr/>
      </dsp:nvSpPr>
      <dsp:spPr>
        <a:xfrm>
          <a:off x="3277379" y="3585119"/>
          <a:ext cx="2104575" cy="1697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রূপসী বাংলা</a:t>
          </a:r>
        </a:p>
      </dsp:txBody>
      <dsp:txXfrm>
        <a:off x="3585587" y="3833741"/>
        <a:ext cx="1488159" cy="1200450"/>
      </dsp:txXfrm>
    </dsp:sp>
    <dsp:sp modelId="{9F82E913-3859-4949-8ED3-2674335A9689}">
      <dsp:nvSpPr>
        <dsp:cNvPr id="0" name=""/>
        <dsp:cNvSpPr/>
      </dsp:nvSpPr>
      <dsp:spPr>
        <a:xfrm rot="11980301">
          <a:off x="4808227" y="2600191"/>
          <a:ext cx="238153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238153" y="11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21350" y="2606053"/>
        <a:ext cx="11907" cy="11907"/>
      </dsp:txXfrm>
    </dsp:sp>
    <dsp:sp modelId="{3517FE21-915E-4178-9D37-5FF31C968BD8}">
      <dsp:nvSpPr>
        <dsp:cNvPr id="0" name=""/>
        <dsp:cNvSpPr/>
      </dsp:nvSpPr>
      <dsp:spPr>
        <a:xfrm>
          <a:off x="2826924" y="1153659"/>
          <a:ext cx="2042740" cy="214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১৯৫৪সালে ট্রাম দুর্ঘটনায়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নিহত হন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6076" y="1467819"/>
        <a:ext cx="1444436" cy="151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46608-C893-4289-BDD9-AC3733140E5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2EF8-1AE9-4C1F-943B-0B9226B5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72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82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8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25C7-71FF-4BB6-9327-60D378CCF08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A0AF95-2CD2-4004-BFFB-3D884AA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33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269" y="266728"/>
            <a:ext cx="943393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2103060"/>
            <a:ext cx="10013795" cy="461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0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197161"/>
            <a:ext cx="6043054" cy="4574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82" y="197160"/>
            <a:ext cx="5984518" cy="4574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596" y="5118410"/>
            <a:ext cx="1929160" cy="71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ছবি দেখে বল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09" y="0"/>
            <a:ext cx="3271234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9" y="2202122"/>
            <a:ext cx="3056519" cy="2416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7595" y="1300767"/>
            <a:ext cx="589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কিভাবে বাংলায় আসতে চেয়েছেন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" y="2212910"/>
            <a:ext cx="2862198" cy="2416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4629658"/>
            <a:ext cx="3073759" cy="2228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8" y="2212910"/>
            <a:ext cx="3159344" cy="2416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24" y="2202122"/>
            <a:ext cx="3079595" cy="24059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0912" y="6104805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বল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3980" y="6014653"/>
            <a:ext cx="1521344" cy="37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সময়-১০ মিঃ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755" y="115642"/>
            <a:ext cx="5617992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266" y="3223057"/>
            <a:ext cx="621122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২।ধবল শব্দের অর্থ 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লাল (খ) সবুজ (গ) সাদা (ঘ)কালো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86162" y="2106583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2266" y="1806385"/>
            <a:ext cx="621122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জীবনানন্দ দাশ কতো সালে জন্ম গ্রহন করেন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১৯৫৪ (খ) ১৮৯৯ (গ)১৮ ৮০ (ঘ) ১৯৯৯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18374" y="367901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18374" y="5009121"/>
            <a:ext cx="1046196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32267" y="4788661"/>
            <a:ext cx="6211226" cy="925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দাশকে কি কবি  বলা  হয় ?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(ক) পল্লী কবি (খ) প্রকৃতির কবি  (গ) সনেট কবি (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বিশ্ব কবি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994" y="180304"/>
            <a:ext cx="515155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65" y="3876539"/>
            <a:ext cx="1115310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কি ভাবে বাংলায় আসতে চান বিস্তারিত ভাবে লিখে আনবে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438" y="202327"/>
            <a:ext cx="8190962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2233880"/>
            <a:ext cx="8190962" cy="45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9457"/>
            <a:ext cx="12032494" cy="1728572"/>
          </a:xfrm>
          <a:prstGeom prst="triangl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96776" cy="310250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মেহেদী হাসান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ক্ষক  (কম্পিউটার)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BTT, ব্যাচ নং- ৩৪,আই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 নং-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১৩৩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ধামইরহাট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নওগাঁ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০১৭১৭৪১২৬৪০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6426" y="1758029"/>
            <a:ext cx="5506068" cy="48986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dirty="0" smtClean="0"/>
              <a:t> </a:t>
            </a:r>
            <a:endParaRPr lang="bn-BD" dirty="0"/>
          </a:p>
        </p:txBody>
      </p:sp>
      <p:sp>
        <p:nvSpPr>
          <p:cNvPr id="10" name="TextBox 9"/>
          <p:cNvSpPr txBox="1"/>
          <p:nvPr/>
        </p:nvSpPr>
        <p:spPr>
          <a:xfrm>
            <a:off x="6757639" y="1758029"/>
            <a:ext cx="5434361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শ্রেণী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(কবিতা )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১৩/০৩/২০২০ 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-1"/>
            <a:ext cx="4432663" cy="4493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2845" cy="4493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2" y="1"/>
            <a:ext cx="3947375" cy="4493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5318" y="5847008"/>
            <a:ext cx="5113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কি বুঝা যাচ্ছে 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391" y="771171"/>
            <a:ext cx="926212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5193" y="3412901"/>
            <a:ext cx="54425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8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8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705" y="0"/>
            <a:ext cx="9099210" cy="186204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11" y="4427199"/>
            <a:ext cx="781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&gt;বিভিন্ন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বলতে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411" y="3418651"/>
            <a:ext cx="934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 সম্পর্কে বলতে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11" y="5435747"/>
            <a:ext cx="906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&gt;কবি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এই বাংলায় আসতে চায় তা বর্ণনা করতে পারবে 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614" y="2095845"/>
            <a:ext cx="8744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540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 </a:t>
            </a:r>
            <a:endParaRPr lang="en-US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50377"/>
              </p:ext>
            </p:extLst>
          </p:nvPr>
        </p:nvGraphicFramePr>
        <p:xfrm>
          <a:off x="0" y="1446551"/>
          <a:ext cx="12192000" cy="54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0279" y="0"/>
            <a:ext cx="718433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88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9990D6-2E5C-4ED3-AC0D-40D36BBB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D9990D6-2E5C-4ED3-AC0D-40D36BBB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D9990D6-2E5C-4ED3-AC0D-40D36BBB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DE6DD4-B985-4E68-A401-9D68FC13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8DE6DD4-B985-4E68-A401-9D68FC13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8DE6DD4-B985-4E68-A401-9D68FC13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A7AA0D-BC7F-4CA8-B905-43FD9825B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EA7AA0D-BC7F-4CA8-B905-43FD9825B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EA7AA0D-BC7F-4CA8-B905-43FD9825B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25ACF-F7C5-4C24-9EA9-20A92C97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7125ACF-F7C5-4C24-9EA9-20A92C97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7125ACF-F7C5-4C24-9EA9-20A92C97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D2DA2F-6E8C-4626-94C6-EB769EC8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DD2DA2F-6E8C-4626-94C6-EB769EC8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3DD2DA2F-6E8C-4626-94C6-EB769EC8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D4B92E-987F-4870-A6BE-E2B37EA5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7D4B92E-987F-4870-A6BE-E2B37EA5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7D4B92E-987F-4870-A6BE-E2B37EA5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E38BB-584A-49D3-A233-0307F00A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1B2E38BB-584A-49D3-A233-0307F00A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B2E38BB-584A-49D3-A233-0307F00A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45599-7D8C-44DB-9256-75F77F485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85445599-7D8C-44DB-9256-75F77F485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5445599-7D8C-44DB-9256-75F77F485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8E057-CCE5-4C82-A7B4-49DD98E9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4868E057-CCE5-4C82-A7B4-49DD98E9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868E057-CCE5-4C82-A7B4-49DD98E9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82E913-3859-4949-8ED3-2674335A9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9F82E913-3859-4949-8ED3-2674335A9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9F82E913-3859-4949-8ED3-2674335A9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17FE21-915E-4178-9D37-5FF31C96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3517FE21-915E-4178-9D37-5FF31C96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3517FE21-915E-4178-9D37-5FF31C96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9" y="44929"/>
            <a:ext cx="220806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85" y="2575562"/>
            <a:ext cx="122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44" y="2268486"/>
            <a:ext cx="3105210" cy="997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4298" y="2716643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নাম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185" y="3960256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3444" y="3459892"/>
            <a:ext cx="3105209" cy="11205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74298" y="3960256"/>
            <a:ext cx="247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একধরনের সাদা চিল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122" y="4930964"/>
            <a:ext cx="108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4298" y="4736197"/>
            <a:ext cx="20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185" y="6111995"/>
            <a:ext cx="96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3445" y="6014354"/>
            <a:ext cx="3105209" cy="7185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74298" y="5924263"/>
            <a:ext cx="21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22" y="1290139"/>
            <a:ext cx="219363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036" y="1152925"/>
            <a:ext cx="2085046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0097" y="1106758"/>
            <a:ext cx="2132367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অর্থ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44" y="4659376"/>
            <a:ext cx="3055404" cy="11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 animBg="1"/>
      <p:bldP spid="10" grpId="0"/>
      <p:bldP spid="11" grpId="0"/>
      <p:bldP spid="14" grpId="0"/>
      <p:bldP spid="15" grpId="0"/>
      <p:bldP spid="16" grpId="0" animBg="1"/>
      <p:bldP spid="17" grpId="0"/>
      <p:bldP spid="6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504" y="150512"/>
            <a:ext cx="508715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28034" y="2562895"/>
            <a:ext cx="321972" cy="20606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7933" y="2404316"/>
            <a:ext cx="486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দাস কে কী কবি বলা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28034" y="4879081"/>
            <a:ext cx="296213" cy="2704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5166" y="4817283"/>
            <a:ext cx="347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 শব্দের অর্থ কি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2167681"/>
            <a:ext cx="4567705" cy="3662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077" y="3611680"/>
            <a:ext cx="18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প্রকৃতির কবি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1077" y="5850592"/>
            <a:ext cx="271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চিল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36372" y="3670479"/>
            <a:ext cx="978794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36372" y="5996867"/>
            <a:ext cx="978794" cy="376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95064" y="6059089"/>
            <a:ext cx="1728439" cy="4906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সময়- ৫ মিঃ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5520" cy="3808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5" y="0"/>
            <a:ext cx="4002345" cy="380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5" y="3808227"/>
            <a:ext cx="4002345" cy="2928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20" y="0"/>
            <a:ext cx="3854135" cy="38082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7440" y="4777740"/>
            <a:ext cx="2754630" cy="5600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ছবি দেখে বল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1597</TotalTime>
  <Words>267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jagdal madrASh</cp:lastModifiedBy>
  <cp:revision>217</cp:revision>
  <dcterms:created xsi:type="dcterms:W3CDTF">2013-10-25T04:56:46Z</dcterms:created>
  <dcterms:modified xsi:type="dcterms:W3CDTF">2020-03-15T04:17:23Z</dcterms:modified>
</cp:coreProperties>
</file>