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95" r:id="rId8"/>
    <p:sldId id="263" r:id="rId9"/>
    <p:sldId id="264" r:id="rId10"/>
    <p:sldId id="265" r:id="rId11"/>
    <p:sldId id="266" r:id="rId12"/>
    <p:sldId id="267" r:id="rId13"/>
    <p:sldId id="271" r:id="rId14"/>
    <p:sldId id="294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904DB-05B5-49F0-81BF-F6073E9D7385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42A91-CF57-4F04-90C0-DC027B47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3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D42A91-CF57-4F04-90C0-DC027B47E9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8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শিক্ষার্থীদের</a:t>
            </a:r>
            <a:r>
              <a:rPr lang="bn-BD" baseline="0" dirty="0"/>
              <a:t>  দ্বারা মাউস ক্লিক করে নেওয়ার মাধ্যমে উত্তর নেওয়ার চেষ্টা করতে হবে।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53E220B-8B44-4089-B6D7-1EDC3A6A392E}" type="datetime8">
              <a:rPr lang="bn-BD" smtClean="0"/>
              <a:pPr>
                <a:defRPr/>
              </a:pPr>
              <a:t>14 মার্চ.,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n-BD"/>
              <a:t>মোঃ সাইফুল ইসলাম। সহকারী শিক্ষক, সোনামুখী উচ্চ বিদ্যালয়।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374795-7E59-4877-A38F-1FA50284965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1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শিক্ষার্থীদের</a:t>
            </a:r>
            <a:r>
              <a:rPr lang="bn-BD" baseline="0" dirty="0"/>
              <a:t>  দ্বারা মাউস ক্লিক করে নেওয়ার মাধ্যমে উত্তর নেওয়ার চেষ্টা করতে হবে।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53E220B-8B44-4089-B6D7-1EDC3A6A392E}" type="datetime8">
              <a:rPr lang="bn-BD" smtClean="0"/>
              <a:pPr>
                <a:defRPr/>
              </a:pPr>
              <a:t>14 মার্চ., 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bn-BD"/>
              <a:t>মোঃ সাইফুল ইসলাম। সহকারী শিক্ষক, সোনামুখী উচ্চ বিদ্যালয়।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374795-7E59-4877-A38F-1FA50284965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0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3886-05AD-4431-AC2B-7578AA35C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39BAD-564D-48ED-A8AB-298B85F17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125CE-D4C8-4CFA-8439-81AFE3DB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71186-8E85-4BAD-977D-D6483210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0A5E1-C44C-4B78-B0F6-8F71A6FA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4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0DA8-AC23-47A9-A918-B948B7B7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18700-7FA4-418A-A821-DEAF963F4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BAE5D-51EA-451E-92B0-63B1193D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C486D-C7FE-4CA0-97B2-4EEF3B7C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22BA-BFD5-4616-A702-60E2E99C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7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7608F-0504-4D50-B1AA-A03219730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A5EBA-B315-458B-90A8-91C3E3244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39B28-CC23-48FF-98C7-479773FF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C68D4-E318-48C7-AD8C-A03BCE7F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1FB1-5760-46E1-876C-6F232209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7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81BE-DF9D-4F62-ABC2-A3018E4A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37A68-EA57-4FD9-8CC3-0B149FA20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8CB23-ADAF-4518-84D4-137117DD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CC3DE-12C9-4772-8F2D-82FB3E74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A02EB-4360-4E46-8F06-42FE1A45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0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7A8A-1C5E-44D6-92A8-9D9C2243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4A0BD-78FE-4989-ADB5-2431D8BF2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D07F2-3321-45B6-891E-732E92229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B5EF2-6DBC-4F89-8508-E92F33D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1386E-66B3-40C3-A70F-3434F832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74AA0-1351-4F36-B748-E2D6216D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836A1-6987-4801-8A30-8F7A1B79E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0D226-0D40-4513-A4C6-0640B27A4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D2663-CE42-4EC7-8ACD-C30AEFF6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928AF-060E-4DCA-8A2B-7403ED18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A1E29-F66F-4B7E-84D7-611C3C35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30B0-DB3D-4DD2-B29B-677802A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ADD63-E961-494F-B115-B29332102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ACF235-2EA2-485C-A251-79639F30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8F0108-56C4-45F0-A7DF-FF8A78304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E3622-41FB-4D96-972D-D320D12AF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404EA-092B-41B4-9249-8BB4AE02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50807-4949-490D-902B-6258F7778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3480EF-C38A-4202-B739-7207FB86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C8B3-8813-433F-98FB-9E26D94DF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C3EC8-4C0A-47BB-A1FE-BA3C695A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709AE-83BF-4363-8945-9E2645512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A1D5E-1709-4913-8900-C422C3F8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18993-A84F-4E33-B30B-7C9DF236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B6B6F1-E300-4F00-998E-DD3F75FF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D0973-77B6-4A78-AABA-80E564E0F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68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821D-734F-4F5A-A3CF-54290B33D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A03E8-FAB7-4626-A05C-6455E3FE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7E6F2-76D0-4FB2-B394-1A8AC56C1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6AC20-BC6B-4EFA-BC2E-F9F7E571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DC523-600C-4933-93C9-83DCE0F1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F0604-D961-4281-8ABB-8BB13C0C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69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FB5E-B392-4F2F-9266-E24A00C4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46F23-623E-4482-9C71-2E7D45AB5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9F9D8-5033-46A4-8917-99171800F6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8E31A-668F-47E0-AA7E-6E0A543A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9ABEE-8DB3-41D8-88A5-A3B7E7A8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50818-30A0-4487-95BF-D776B6C2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1FCFC4-8C32-485E-AD75-36F78974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C9932-E503-422D-A261-4C9256230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B432B-8E18-4559-B867-A40B92568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BF6B-3C98-4725-871B-F8748935B7C2}" type="datetimeFigureOut">
              <a:rPr lang="en-US" smtClean="0"/>
              <a:t>14-Mar-20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C290E-D91B-4FB0-9EBB-3FA2D3931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9559-1334-489A-96C0-066E39B68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487B-F0E1-4AFA-B183-6FB7B5769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63E6C33-89B6-435F-A402-9B67762F3C09}"/>
              </a:ext>
            </a:extLst>
          </p:cNvPr>
          <p:cNvSpPr txBox="1"/>
          <p:nvPr/>
        </p:nvSpPr>
        <p:spPr>
          <a:xfrm>
            <a:off x="1977291" y="5412937"/>
            <a:ext cx="858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স্বাগত</a:t>
            </a:r>
            <a:r>
              <a:rPr lang="bn-BD" sz="9600" dirty="0">
                <a:latin typeface="NikoshLightBAN" panose="02000000000000000000" pitchFamily="2" charset="0"/>
                <a:cs typeface="NikoshLightBAN" panose="02000000000000000000" pitchFamily="2" charset="0"/>
              </a:rPr>
              <a:t>ম</a:t>
            </a:r>
            <a:endParaRPr lang="en-US" sz="96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A9459D-4684-4DF6-9545-DF18C48A10E4}"/>
              </a:ext>
            </a:extLst>
          </p:cNvPr>
          <p:cNvSpPr txBox="1"/>
          <p:nvPr/>
        </p:nvSpPr>
        <p:spPr>
          <a:xfrm>
            <a:off x="2371187" y="115448"/>
            <a:ext cx="8187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LightBAN" panose="02000000000000000000" pitchFamily="2" charset="0"/>
                <a:cs typeface="NikoshLightBAN" panose="02000000000000000000" pitchFamily="2" charset="0"/>
              </a:rPr>
              <a:t>        </a:t>
            </a:r>
            <a:r>
              <a:rPr lang="en-US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আ</a:t>
            </a:r>
            <a:r>
              <a:rPr lang="as-IN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জ</a:t>
            </a:r>
            <a:r>
              <a:rPr lang="en-US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ক</a:t>
            </a:r>
            <a:r>
              <a:rPr lang="as-IN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ে</a:t>
            </a:r>
            <a:r>
              <a:rPr lang="en-US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র </a:t>
            </a:r>
            <a:r>
              <a:rPr lang="as-IN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প</a:t>
            </a:r>
            <a:r>
              <a:rPr lang="en-US" sz="5400" dirty="0" err="1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াঠে</a:t>
            </a:r>
            <a:r>
              <a:rPr lang="en-US" sz="5400" dirty="0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সবাইকে</a:t>
            </a:r>
            <a:endParaRPr lang="en-US" sz="4000" dirty="0">
              <a:solidFill>
                <a:schemeClr val="accent6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CB875F-7CE8-46D8-AA95-90B2FD5CA145}"/>
              </a:ext>
            </a:extLst>
          </p:cNvPr>
          <p:cNvSpPr txBox="1"/>
          <p:nvPr/>
        </p:nvSpPr>
        <p:spPr>
          <a:xfrm>
            <a:off x="4471639" y="1717288"/>
            <a:ext cx="3724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DA227C-AA41-4CBB-8E5F-9EB152A494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67" y="1252025"/>
            <a:ext cx="9636368" cy="437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56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ABE6F5-9133-4523-B48A-527A671886EF}"/>
              </a:ext>
            </a:extLst>
          </p:cNvPr>
          <p:cNvSpPr txBox="1"/>
          <p:nvPr/>
        </p:nvSpPr>
        <p:spPr>
          <a:xfrm>
            <a:off x="309489" y="703385"/>
            <a:ext cx="117746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গোসলের ৩য় ফরজ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সমস্ত শরীর পবিত্র পানি দ্বারা ধৌত করা।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3FE5E8-3F64-4E21-A702-898CA368A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748" y="1257886"/>
            <a:ext cx="10062503" cy="461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2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37FFDF-C592-4FFC-BDCB-DA4B5BA9AC99}"/>
              </a:ext>
            </a:extLst>
          </p:cNvPr>
          <p:cNvSpPr txBox="1"/>
          <p:nvPr/>
        </p:nvSpPr>
        <p:spPr>
          <a:xfrm>
            <a:off x="813580" y="14068"/>
            <a:ext cx="11211951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 করার নিয়ম সম্পর্কে কোন প্রশ্ন আছে কি?</a:t>
            </a:r>
            <a:endParaRPr lang="bn-BD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58DD7-21B6-4C40-900C-34AA5705D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526" y="806116"/>
            <a:ext cx="9504947" cy="475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6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848232-BF3A-4462-AB23-6A87A54C9BE8}"/>
              </a:ext>
            </a:extLst>
          </p:cNvPr>
          <p:cNvSpPr txBox="1"/>
          <p:nvPr/>
        </p:nvSpPr>
        <p:spPr>
          <a:xfrm>
            <a:off x="295422" y="351692"/>
            <a:ext cx="11648049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দলে একজন করে লিখবে,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গোসলই পবিত্র হওয়ার উপা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মতামত দাও।সময় ৫/৭ মিনিটঃ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98C3E8-0871-434E-AA8D-1754118CD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8" y="1730326"/>
            <a:ext cx="10663310" cy="444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6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>
          <a:xfrm>
            <a:off x="2438400" y="6324601"/>
            <a:ext cx="2057400" cy="365125"/>
          </a:xfrm>
          <a:solidFill>
            <a:schemeClr val="accent2">
              <a:lumMod val="20000"/>
              <a:lumOff val="80000"/>
            </a:schemeClr>
          </a:solidFill>
          <a:extLst/>
        </p:spPr>
        <p:txBody>
          <a:bodyPr vert="horz" wrap="square" lIns="91440" tIns="45720" rIns="91440" bIns="45720" numCol="1" rtlCol="0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C6C09C5-24D6-490C-AFDB-933DF919868C}" type="datetime12">
              <a:rPr lang="bn-BD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14/3/2020 9:36 PM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9220200" y="6324601"/>
            <a:ext cx="457200" cy="365125"/>
          </a:xfrm>
          <a:solidFill>
            <a:schemeClr val="accent2">
              <a:lumMod val="20000"/>
              <a:lumOff val="80000"/>
            </a:schemeClr>
          </a:solidFill>
          <a:extLst/>
        </p:spPr>
        <p:txBody>
          <a:bodyPr vert="horz" wrap="square" lIns="91440" tIns="45720" rIns="91440" bIns="45720" numCol="1" rtlCol="0" anchor="t" anchorCtr="0" compatLnSpc="1"/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BC6CBF-1141-43FE-8F4C-040F45C0E5A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13760648" y="6268244"/>
            <a:ext cx="515588" cy="4282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5588" y="3438052"/>
            <a:ext cx="4161313" cy="609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493" indent="-571493">
              <a:buFont typeface="Wingdings" pitchFamily="2" charset="2"/>
              <a:buChar char="v"/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গোসলের ফরজ কয়টি?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80883" y="169635"/>
            <a:ext cx="4528513" cy="558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উত্তরে ক্লিক কর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79046" y="2207092"/>
            <a:ext cx="2512555" cy="59377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পবিত্র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414381" y="5068211"/>
            <a:ext cx="1930873" cy="5673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 ৫ টি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861744" y="2715322"/>
            <a:ext cx="3015057" cy="5840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 পরিচ্ছন্ন </a:t>
            </a:r>
            <a:endParaRPr lang="bn-BD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88638" y="2043095"/>
            <a:ext cx="2988163" cy="57595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পরিস্কার করা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861743" y="4247941"/>
            <a:ext cx="2024457" cy="6380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 ৪ টি </a:t>
            </a:r>
            <a:endPara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79046" y="2991407"/>
            <a:ext cx="2512555" cy="5481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ধৌত করা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793626" y="5030938"/>
            <a:ext cx="2092574" cy="643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গ।  ৩ টি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61744" y="1164828"/>
            <a:ext cx="316745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571493" indent="-571493">
              <a:buFont typeface="Wingdings" pitchFamily="2" charset="2"/>
              <a:buChar char="v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গোসল অর্থ কী?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14381" y="4289141"/>
            <a:ext cx="1895015" cy="5968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  ২ টি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" t="13017" r="4521" b="36654"/>
          <a:stretch/>
        </p:blipFill>
        <p:spPr>
          <a:xfrm>
            <a:off x="4286387" y="-50223"/>
            <a:ext cx="4286358" cy="814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17" name="Picture 16">
            <a:hlinkClick r:id="" action="ppaction://noaction" highlightClick="1"/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7" b="25881"/>
          <a:stretch/>
        </p:blipFill>
        <p:spPr>
          <a:xfrm>
            <a:off x="4034744" y="18943"/>
            <a:ext cx="5195734" cy="83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fld id="{97AED85B-E0EF-4888-B5F3-B8E3EBF21AFB}" type="datetime12">
              <a:rPr lang="bn-BD" smtClean="0"/>
              <a:pPr>
                <a:defRPr/>
              </a:pPr>
              <a:t>14/3/2020 9:36 PM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fld id="{F692F88C-5841-441C-B7B4-88ABDFA227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896749" y="5294582"/>
            <a:ext cx="2058507" cy="5145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i, ii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83783" y="5245266"/>
            <a:ext cx="1852129" cy="613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30770" y="5262274"/>
            <a:ext cx="1887516" cy="546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4374" y="5284264"/>
            <a:ext cx="1748227" cy="5741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ii  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>
            <a:hlinkClick r:id="" action="ppaction://noaction" highlightClick="1"/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7" b="25881"/>
          <a:stretch/>
        </p:blipFill>
        <p:spPr>
          <a:xfrm>
            <a:off x="2786008" y="10380"/>
            <a:ext cx="5693194" cy="833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0" name="Rounded Rectangle 19"/>
          <p:cNvSpPr/>
          <p:nvPr/>
        </p:nvSpPr>
        <p:spPr>
          <a:xfrm>
            <a:off x="1639550" y="3527417"/>
            <a:ext cx="2292917" cy="57650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600" dirty="0" err="1">
                <a:solidFill>
                  <a:schemeClr val="tx1"/>
                </a:solidFill>
              </a:rPr>
              <a:t>i</a:t>
            </a:r>
            <a:r>
              <a:rPr lang="en-US" sz="3600" dirty="0">
                <a:solidFill>
                  <a:schemeClr val="tx1"/>
                </a:solidFill>
              </a:rPr>
              <a:t>) </a:t>
            </a:r>
            <a:r>
              <a:rPr lang="bn-BD" sz="3600" dirty="0">
                <a:solidFill>
                  <a:schemeClr val="tx1"/>
                </a:solidFill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r>
              <a:rPr lang="bn-BD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495801" y="3562389"/>
            <a:ext cx="2449957" cy="5065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ii)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সুন্নাত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312771" y="3574100"/>
            <a:ext cx="2642485" cy="5311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iii)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ফরজ 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93883" y="4506347"/>
            <a:ext cx="3921815" cy="57650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89750" y="1391008"/>
            <a:ext cx="8812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v"/>
              <a:defRPr/>
            </a:pP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মিজান সাহেব পুকুরে নেমে গোসল করেন তবে তিনি গোসলের পূর্বে অজু করেন  না- </a:t>
            </a:r>
          </a:p>
        </p:txBody>
      </p:sp>
    </p:spTree>
    <p:extLst>
      <p:ext uri="{BB962C8B-B14F-4D97-AF65-F5344CB8AC3E}">
        <p14:creationId xmlns:p14="http://schemas.microsoft.com/office/powerpoint/2010/main" val="326929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7E4EF2-4DB4-4117-9DFB-5CD64A307207}"/>
              </a:ext>
            </a:extLst>
          </p:cNvPr>
          <p:cNvSpPr txBox="1"/>
          <p:nvPr/>
        </p:nvSpPr>
        <p:spPr>
          <a:xfrm>
            <a:off x="154745" y="618978"/>
            <a:ext cx="11816861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আগামি কাল এই প্রশ্নের উত্তর লিখে নিয়ে আসবে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গোসল আমাদের শরীর মনকে কিভাবে সুস্থ্য রাখে ব্যখ্যা কর।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8C53CA-F54C-4337-9579-48AC70BD3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42" y="1949117"/>
            <a:ext cx="10347158" cy="428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46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B06C10-BF8D-4474-B35A-2E960A793E43}"/>
              </a:ext>
            </a:extLst>
          </p:cNvPr>
          <p:cNvSpPr txBox="1"/>
          <p:nvPr/>
        </p:nvSpPr>
        <p:spPr>
          <a:xfrm>
            <a:off x="133643" y="5458769"/>
            <a:ext cx="11924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 এ পর্যন্ত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72CF7C-B0C9-4D52-8253-A91B04F96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643" y="869794"/>
            <a:ext cx="7627435" cy="403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7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00071-3151-4217-9426-DB93C1BD7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8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93868-C088-42DB-8D25-40AB0F0C1E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মুস্তাকিম বিল্লাহ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ী শিক্ষক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পৌর মাধ্যমিক বালিকা বিদ্যালয়</a:t>
            </a:r>
          </a:p>
          <a:p>
            <a:pPr marL="0" indent="0">
              <a:buNone/>
            </a:pP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মেহেরপুর সদর,মেহেরপুর।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49143-EF32-4E70-9808-16DD6183D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শ্রেণীঃ ৬ষ্ঠ</a:t>
            </a:r>
          </a:p>
          <a:p>
            <a:pPr marL="0" indent="0">
              <a:buNone/>
            </a:pP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বিষয়ঃইসলাম শিক্ষা</a:t>
            </a:r>
          </a:p>
          <a:p>
            <a:pPr marL="0" indent="0">
              <a:buNone/>
            </a:pP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অধ্যায়</a:t>
            </a:r>
            <a:r>
              <a:rPr lang="en-US" dirty="0">
                <a:latin typeface="NikoshLightBAN" panose="02000000000000000000" pitchFamily="2" charset="0"/>
                <a:cs typeface="NikoshLightBAN" panose="02000000000000000000" pitchFamily="2" charset="0"/>
              </a:rPr>
              <a:t>ঃ</a:t>
            </a:r>
            <a:r>
              <a:rPr lang="as-IN" dirty="0">
                <a:latin typeface="NikoshLightBAN" panose="02000000000000000000" pitchFamily="2" charset="0"/>
                <a:cs typeface="NikoshLightBAN" panose="02000000000000000000" pitchFamily="2" charset="0"/>
              </a:rPr>
              <a:t>দ</a:t>
            </a:r>
            <a:r>
              <a:rPr lang="en-US" dirty="0" err="1">
                <a:latin typeface="NikoshLightBAN" panose="02000000000000000000" pitchFamily="2" charset="0"/>
                <a:cs typeface="NikoshLightBAN" panose="02000000000000000000" pitchFamily="2" charset="0"/>
              </a:rPr>
              <a:t>্বিতীয়</a:t>
            </a: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 (ইবাদত)</a:t>
            </a:r>
          </a:p>
          <a:p>
            <a:pPr marL="0" indent="0">
              <a:buNone/>
            </a:pP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পাঠঃ     ০৬  </a:t>
            </a:r>
          </a:p>
          <a:p>
            <a:pPr marL="0" indent="0">
              <a:buNone/>
            </a:pP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সময়ঃ ৫০ মিনিট।</a:t>
            </a:r>
            <a:endParaRPr lang="en-US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marL="0" indent="0">
              <a:buNone/>
            </a:pPr>
            <a:endParaRPr lang="bn-BD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00F6E7-D73C-43D5-B721-6128F3D04E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8" y="26085"/>
            <a:ext cx="2152357" cy="230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1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BC1487-6234-4429-9431-2B43551649B6}"/>
              </a:ext>
            </a:extLst>
          </p:cNvPr>
          <p:cNvSpPr txBox="1"/>
          <p:nvPr/>
        </p:nvSpPr>
        <p:spPr>
          <a:xfrm>
            <a:off x="407964" y="576775"/>
            <a:ext cx="10677378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C0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নিচের ছবিটি লক্ষ্য করো ও চিন্তা করে বলো</a:t>
            </a:r>
            <a:endParaRPr lang="en-US" sz="3200" dirty="0">
              <a:solidFill>
                <a:srgbClr val="C0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3200" dirty="0">
              <a:solidFill>
                <a:srgbClr val="C0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54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5400" dirty="0">
              <a:solidFill>
                <a:srgbClr val="FF0000"/>
              </a:solidFill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rgbClr val="00206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এটা কিসের দৃশ্য</a:t>
            </a:r>
          </a:p>
          <a:p>
            <a:pPr algn="ctr"/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en-US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 algn="ctr"/>
            <a:endParaRPr lang="bn-BD" sz="3200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381F0D-B28F-4D61-92A1-53C36D6ED50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6" y="1111347"/>
            <a:ext cx="10134846" cy="506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80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3B7C2F-18FC-45B8-9CF7-1902A3536685}"/>
              </a:ext>
            </a:extLst>
          </p:cNvPr>
          <p:cNvSpPr txBox="1"/>
          <p:nvPr/>
        </p:nvSpPr>
        <p:spPr>
          <a:xfrm>
            <a:off x="1460809" y="661182"/>
            <a:ext cx="1124180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বিষয়: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চিত্র দেওয়া হয়েছে,পাঠ শিরনাম বোর্ডে লিখতে হবে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D56C2A-8FCE-4BB5-8BBC-B9A0273EA3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10"/>
          <a:stretch/>
        </p:blipFill>
        <p:spPr>
          <a:xfrm>
            <a:off x="1460809" y="1432931"/>
            <a:ext cx="9596397" cy="39921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36C5C4-68BC-4278-A3BF-51AC991CECBF}"/>
              </a:ext>
            </a:extLst>
          </p:cNvPr>
          <p:cNvSpPr txBox="1"/>
          <p:nvPr/>
        </p:nvSpPr>
        <p:spPr>
          <a:xfrm>
            <a:off x="9003323" y="4317072"/>
            <a:ext cx="2053883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10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D785AC-10F4-42E9-91DF-72D5F5DF6227}"/>
              </a:ext>
            </a:extLst>
          </p:cNvPr>
          <p:cNvSpPr txBox="1"/>
          <p:nvPr/>
        </p:nvSpPr>
        <p:spPr>
          <a:xfrm>
            <a:off x="351692" y="492369"/>
            <a:ext cx="10536702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.......</a:t>
            </a:r>
          </a:p>
          <a:p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১)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গোসলের পরিচয় বলতে পারবে,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গোসলের ফরজ কয়টি ও কি কি বলতে পারবে,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৩)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গোসল করার নিয়ম বর্ণনা করতে পারবে।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1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23776-ABF6-45A9-A89B-96D2B64EEDC9}"/>
              </a:ext>
            </a:extLst>
          </p:cNvPr>
          <p:cNvSpPr txBox="1"/>
          <p:nvPr/>
        </p:nvSpPr>
        <p:spPr>
          <a:xfrm>
            <a:off x="675248" y="98474"/>
            <a:ext cx="11127545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মনোযোগ দিয়ে দেখ এবং বল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 দিয়ে কি বোঝানো হচ্ছে?</a:t>
            </a:r>
          </a:p>
          <a:p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4D88E4-011F-4ACC-A564-FF961FF82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1051722"/>
            <a:ext cx="5037364" cy="50169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EC1833-4373-4094-A630-27215FB73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094" y="1051722"/>
            <a:ext cx="5251801" cy="495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72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A96244-6F3F-4A26-AF2E-C44FC2A9A10E}"/>
              </a:ext>
            </a:extLst>
          </p:cNvPr>
          <p:cNvSpPr txBox="1"/>
          <p:nvPr/>
        </p:nvSpPr>
        <p:spPr>
          <a:xfrm>
            <a:off x="590844" y="859065"/>
            <a:ext cx="1042416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গোসলের বিধান</a:t>
            </a:r>
          </a:p>
          <a:p>
            <a:pPr algn="ctr"/>
            <a:endParaRPr lang="bn-BD" sz="3200" dirty="0">
              <a:solidFill>
                <a:schemeClr val="accent6">
                  <a:lumMod val="75000"/>
                </a:schemeClr>
              </a:solidFill>
              <a:highlight>
                <a:srgbClr val="800000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BD" sz="66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যদি তোমরা অপবিত্র থাক তাহলে বিশেষভাবে পবিত্র হও (সুরা মায়েদাঃ০৬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19425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2E75D3-32E4-435C-9624-DF45AC5DF2EF}"/>
              </a:ext>
            </a:extLst>
          </p:cNvPr>
          <p:cNvSpPr txBox="1"/>
          <p:nvPr/>
        </p:nvSpPr>
        <p:spPr>
          <a:xfrm>
            <a:off x="253219" y="979843"/>
            <a:ext cx="1102907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গোসলের প্রথম ফরজ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কিসের দৃশ্য?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228D43-DCB3-4263-941D-477A366DA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81" t="18332" r="37822" b="15000"/>
          <a:stretch/>
        </p:blipFill>
        <p:spPr>
          <a:xfrm>
            <a:off x="1629507" y="1486279"/>
            <a:ext cx="8932985" cy="48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0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9BC9CA-6FDB-4FD6-8BBC-BD4F57F65671}"/>
              </a:ext>
            </a:extLst>
          </p:cNvPr>
          <p:cNvSpPr txBox="1"/>
          <p:nvPr/>
        </p:nvSpPr>
        <p:spPr>
          <a:xfrm>
            <a:off x="1012874" y="618978"/>
            <a:ext cx="979111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গোসলের ২য় ফরজ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নাকের নরম জায়গা পর্যন্ত পানি পৌছানো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82DDF4-606C-4BDA-A4CE-323726CB6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012" y="1158378"/>
            <a:ext cx="9626991" cy="542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7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393</Words>
  <Application>Microsoft Office PowerPoint</Application>
  <PresentationFormat>Widescreen</PresentationFormat>
  <Paragraphs>183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mustakimbillahx509@outlook.com</dc:creator>
  <cp:lastModifiedBy>mustakimbillahx509@outlook.com</cp:lastModifiedBy>
  <cp:revision>50</cp:revision>
  <dcterms:created xsi:type="dcterms:W3CDTF">2020-03-10T15:38:02Z</dcterms:created>
  <dcterms:modified xsi:type="dcterms:W3CDTF">2020-03-14T15:41:26Z</dcterms:modified>
</cp:coreProperties>
</file>