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7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6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0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5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1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3A07-D7B3-440C-B997-56F871CB1C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1B62-714D-44CD-BEDE-06618C7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4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8991599" cy="1752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380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r>
              <a:rPr lang="bn-BD" sz="1380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ভেচ্ছা</a:t>
            </a:r>
            <a:endParaRPr lang="en-US" sz="13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Doel-1612i3\Desktop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991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83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85800"/>
            <a:ext cx="533399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: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2619804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619804"/>
            <a:ext cx="2009775" cy="2266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629" y="2819400"/>
            <a:ext cx="1952625" cy="2343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4648200"/>
            <a:ext cx="1524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3761" y="5486400"/>
            <a:ext cx="136883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জয়স্টিক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599" y="5257800"/>
            <a:ext cx="189311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2362200" cy="2438399"/>
          </a:xfrm>
        </p:spPr>
      </p:pic>
      <p:sp>
        <p:nvSpPr>
          <p:cNvPr id="5" name="TextBox 4"/>
          <p:cNvSpPr txBox="1"/>
          <p:nvPr/>
        </p:nvSpPr>
        <p:spPr>
          <a:xfrm>
            <a:off x="762000" y="5181600"/>
            <a:ext cx="260096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24000"/>
            <a:ext cx="3352800" cy="3218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1" y="5206425"/>
            <a:ext cx="164434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3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44463"/>
            <a:ext cx="7886700" cy="777873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মেমোরি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স্টোরেজ ডিভাইস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2999"/>
            <a:ext cx="2362200" cy="235170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043" y="1066800"/>
            <a:ext cx="2831957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267200"/>
            <a:ext cx="47244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3939201"/>
            <a:ext cx="2438400" cy="1876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5116" y="3276600"/>
            <a:ext cx="149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সি.ডি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0043" y="3549134"/>
            <a:ext cx="206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</a:t>
            </a:r>
            <a:r>
              <a:rPr lang="bn-BD" dirty="0" smtClean="0"/>
              <a:t> </a:t>
            </a:r>
            <a:r>
              <a:rPr lang="bn-BD" sz="2800" dirty="0" smtClean="0"/>
              <a:t>ডিস্ক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772789"/>
            <a:ext cx="212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পেন ড্র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5814352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র‌্যা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3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প্রেসেস/প্রক্রিয়া করন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3429000" cy="31562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57400"/>
            <a:ext cx="33528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10200"/>
            <a:ext cx="2209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বোর্ড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1" y="5486400"/>
            <a:ext cx="1828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2105025" cy="28194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50" y="1905000"/>
            <a:ext cx="2305050" cy="2509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828800"/>
            <a:ext cx="2238375" cy="25836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4953000"/>
            <a:ext cx="178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4800600"/>
            <a:ext cx="1843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724400"/>
            <a:ext cx="2010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56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bn-BD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দলে ১০ জন করে বসে ইনপুট ডিভাইস, আউটপুট ডিভাইস এর নাম লিখ।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2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6"/>
            <a:ext cx="836295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057400"/>
            <a:ext cx="8362950" cy="13255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/>
              <a:t>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602036"/>
            <a:ext cx="836295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/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334000"/>
            <a:ext cx="8362950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/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1318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6144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0291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bn-BD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4800" dirty="0"/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09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72222E-6 2.96296E-6 L 4.72222E-6 -0.07223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72222E-6 2.96296E-6 L 4.72222E-6 -0.07223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1690688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90"/>
            <a:ext cx="9144000" cy="484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862"/>
            <a:ext cx="9144000" cy="211454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071688"/>
            <a:ext cx="9144000" cy="4786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sz="4800" b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19400"/>
            <a:ext cx="6324600" cy="350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647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হালুয়াঘাট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হালুয়াঘাট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1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6597649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 :- ৬ষ্ঠ</a:t>
            </a:r>
            <a:b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:- তথ্য ও যোগাযোগ প্রযুক্তি</a:t>
            </a:r>
            <a:b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:-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b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:- ১১-০৩-২০২০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75076"/>
            <a:ext cx="3705497" cy="3505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98888"/>
            <a:ext cx="3810000" cy="301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88"/>
            <a:ext cx="9144000" cy="25288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9144000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3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874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24200"/>
            <a:ext cx="7886700" cy="3276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আউপুট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2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ভাল করে লক্ষ কর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929731"/>
            <a:ext cx="2143125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2257425" cy="3429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86000"/>
            <a:ext cx="2057400" cy="34289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5562600"/>
            <a:ext cx="137088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7589" y="5562600"/>
            <a:ext cx="1005403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4594" y="5987534"/>
            <a:ext cx="1813317" cy="5232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ক্যামেরা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2438400" cy="32766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7" y="1219200"/>
            <a:ext cx="2747963" cy="335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47800"/>
            <a:ext cx="2009775" cy="31588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0999" y="5105400"/>
            <a:ext cx="1981201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5105400"/>
            <a:ext cx="17526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4876800"/>
            <a:ext cx="218073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200"/>
            <a:ext cx="7886700" cy="28956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bn-BD" sz="1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সংশ্লিষ্ট কয়েকটি যন্ত্রপাতির নাম  লিখ।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178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PowerPoint Presentation</vt:lpstr>
      <vt:lpstr>পরিচিতি</vt:lpstr>
      <vt:lpstr>শ্রেনী :- ৬ষ্ঠ বিষয় :- তথ্য ও যোগাযোগ প্রযুক্তি সময় :- 40 মিনিট তারিখ :- ১১-০৩-২০২০</vt:lpstr>
      <vt:lpstr>PowerPoint Presentation</vt:lpstr>
      <vt:lpstr>আমাদের আজকের পাঠ</vt:lpstr>
      <vt:lpstr>এই পাঠ শেষে শিক্ষার্থীরা…..</vt:lpstr>
      <vt:lpstr>নিচের ছবিগুলি ভাল করে লক্ষ কর</vt:lpstr>
      <vt:lpstr>PowerPoint Presentation</vt:lpstr>
      <vt:lpstr>একক কাজ</vt:lpstr>
      <vt:lpstr>PowerPoint Presentation</vt:lpstr>
      <vt:lpstr>PowerPoint Presentation</vt:lpstr>
      <vt:lpstr>      মেমোরি/স্টোরেজ ডিভাইস</vt:lpstr>
      <vt:lpstr>প্রেসেস/প্রক্রিয়া করন</vt:lpstr>
      <vt:lpstr>আউটপুট ডিভাইস</vt:lpstr>
      <vt:lpstr>দলগত কাজ</vt:lpstr>
      <vt:lpstr>               মূল্যায়ন</vt:lpstr>
      <vt:lpstr>   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ক্লাশে সকলকে</dc:title>
  <dc:creator>Doel-1612i3</dc:creator>
  <cp:lastModifiedBy>sys</cp:lastModifiedBy>
  <cp:revision>160</cp:revision>
  <dcterms:created xsi:type="dcterms:W3CDTF">2013-05-07T11:35:02Z</dcterms:created>
  <dcterms:modified xsi:type="dcterms:W3CDTF">2020-03-14T04:46:16Z</dcterms:modified>
</cp:coreProperties>
</file>