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0" r:id="rId6"/>
    <p:sldId id="262" r:id="rId7"/>
    <p:sldId id="269" r:id="rId8"/>
    <p:sldId id="270" r:id="rId9"/>
    <p:sldId id="266" r:id="rId10"/>
    <p:sldId id="267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41" autoAdjust="0"/>
  </p:normalViewPr>
  <p:slideViewPr>
    <p:cSldViewPr>
      <p:cViewPr>
        <p:scale>
          <a:sx n="70" d="100"/>
          <a:sy n="70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1F16E-7E52-45F2-BA12-2DC6D6F1D8D1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FC6D0-9158-46D1-9AFD-03878AA2A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FC6D0-9158-46D1-9AFD-03878AA2AB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89858-5926-466A-9C93-2B66B8EACBC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E415-5738-49A9-B94C-5DB628D35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914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স্বাগতম</a:t>
            </a:r>
            <a:r>
              <a:rPr lang="bn-BD" sz="4000" dirty="0" smtClean="0"/>
              <a:t>   </a:t>
            </a:r>
            <a:endParaRPr lang="en-US" sz="4000" dirty="0"/>
          </a:p>
        </p:txBody>
      </p:sp>
      <p:pic>
        <p:nvPicPr>
          <p:cNvPr id="5" name="Picture 4" descr="animated-clipart-bird-gif-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4114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066800"/>
            <a:ext cx="3236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</a:rPr>
              <a:t>জোড়ায় কাজ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3862467" cy="2896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53340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ধর্ম,জাত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  <a:r>
              <a:rPr lang="bn-BD" dirty="0" smtClean="0">
                <a:solidFill>
                  <a:srgbClr val="002060"/>
                </a:solidFill>
              </a:rPr>
              <a:t> লিঙ্গ সবকিছু পিছনে ফেলে মানুষের 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পরিচয়ই যে মহান  এ কবিতার আলোকে </a:t>
            </a:r>
            <a:r>
              <a:rPr lang="bn-BD" dirty="0" smtClean="0">
                <a:solidFill>
                  <a:srgbClr val="002060"/>
                </a:solidFill>
              </a:rPr>
              <a:t>ব্যাখ্যাকর।  </a:t>
            </a:r>
            <a:r>
              <a:rPr lang="bn-BD" dirty="0" smtClean="0"/>
              <a:t> </a:t>
            </a:r>
            <a:endParaRPr lang="en-US" dirty="0" smtClean="0"/>
          </a:p>
          <a:p>
            <a:endParaRPr lang="bn-BD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</a:rPr>
              <a:t>মূল্যায়ন</a:t>
            </a:r>
            <a:r>
              <a:rPr lang="bn-BD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447800"/>
            <a:ext cx="651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সাম্য শব্দটির অর্থ-</a:t>
            </a:r>
          </a:p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 একতা  ২।  সমতা   ৩।  সততা   ৪। ভ্রাতৃত্ব ।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648200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অভিন্ন তথ্য ভিত্তিক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2438400"/>
            <a:ext cx="6477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সাম্যবাদী কবিতা অনুসারে হৃদয়ই হলো –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!  কাশী       !!  বৃন্দাবন       !!!  মক্কা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(ক) ! ও !!                        (খ) ! ও !!!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(গ) !! ও !!!                     (ঘ) ! , !! ও !!!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609600" y="1447800"/>
            <a:ext cx="304800" cy="228600"/>
          </a:xfrm>
          <a:prstGeom prst="triangle">
            <a:avLst>
              <a:gd name="adj" fmla="val 51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609600" y="2514600"/>
            <a:ext cx="381000" cy="228600"/>
          </a:xfrm>
          <a:prstGeom prst="triangle">
            <a:avLst>
              <a:gd name="adj" fmla="val 51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685800" y="4724400"/>
            <a:ext cx="304800" cy="228600"/>
          </a:xfrm>
          <a:prstGeom prst="triangle">
            <a:avLst>
              <a:gd name="adj" fmla="val 51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বাড়ির কাজ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780782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কালো আর ধলা বাহিরে কেবল ভিতরে সবার সমান রাঙা  এ কবিতার আলোকে বুঝিয়ে লেখ ।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187440" cy="465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 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32" y="1508760"/>
            <a:ext cx="6647935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04800"/>
            <a:ext cx="6046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পরিচিতি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8194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আব্দল হাই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অধ্যাপক 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গৌরীগ্রাম ফাজিল মাদরাসা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667000"/>
            <a:ext cx="2743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 একাদশ </a:t>
            </a:r>
            <a:endParaRPr lang="bn-BD" sz="2800" dirty="0" smtClean="0">
              <a:solidFill>
                <a:srgbClr val="C00000"/>
              </a:solidFill>
            </a:endParaRPr>
          </a:p>
          <a:p>
            <a:r>
              <a:rPr lang="bn-BD" dirty="0" smtClean="0">
                <a:solidFill>
                  <a:schemeClr val="tx2">
                    <a:lumMod val="75000"/>
                  </a:schemeClr>
                </a:solidFill>
              </a:rPr>
              <a:t>বিষয়ঃবাংলা</a:t>
            </a:r>
            <a:r>
              <a:rPr lang="bn-BD" dirty="0" smtClean="0"/>
              <a:t> </a:t>
            </a:r>
          </a:p>
          <a:p>
            <a:r>
              <a:rPr lang="bn-BD" dirty="0" smtClean="0"/>
              <a:t>সময়ঃ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৫০ মিনিট</a:t>
            </a:r>
            <a:endParaRPr lang="bn-BD" sz="2400" dirty="0" smtClean="0"/>
          </a:p>
          <a:p>
            <a:r>
              <a:rPr lang="bn-BD" sz="24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তাং ১০/০৩/২০২০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125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5" descr="MAKEUP_20190410230955_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50" y="685800"/>
            <a:ext cx="15430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7200"/>
            <a:ext cx="4876800" cy="412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জাতীয় কবি  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কাজী নজরুল ইসলাম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শিখন ফল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219200" y="2286000"/>
            <a:ext cx="5334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28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কবি পরিচিতি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 পারবে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295400" y="3124200"/>
            <a:ext cx="5334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895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কবিতাটি শুদ্ধ উচ্চারণ ও   আবৃত্তি করতে পারবে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1295400" y="3962400"/>
            <a:ext cx="5334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1371600" y="4953000"/>
            <a:ext cx="5334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0" y="3810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নতুন শব্দগুলোর অর্থসহ বাক্য গঠন করতে পারবে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8006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অসম্প্রদায়িকতা সম্পর্কে ব্যাখ্যা করতে পারবে।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পাঠ ঘোষণা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4478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সাম্যবাদী-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 কাজী নজরুল ইসলাম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14600"/>
            <a:ext cx="4800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কবি পরিচিতি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09600"/>
            <a:ext cx="2762250" cy="341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24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336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জন্মঃ২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 ১৮৯৯খ্রিঃবর্ধ মান জেলার চুরুলিয়া গ্রামে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667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২৯ আগস্ট ১৯৭৬ খ্রিঃ ঢাকায়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00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পিতাঃ কাজী ফকির আহমদ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733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মাতাঃ জাহেদা খাতুন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257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 ছাড়াও তিনি উপন্যাস,ছোটগল্প,নাটক,প্রবন্ধ, সংগীত,গজল রচনা করেছেন</a:t>
            </a:r>
            <a:r>
              <a:rPr lang="bn-BD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724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তাঁর রচিত কাব্যগ্রন্থঃঅগ্নিবীণা,বিষের বাশি,সাম্যবাদী,সর্বহারা,ছায়ানট,চক্রবাক প্রভৃতি।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267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ডাকনামঃদুখুমিয়া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81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আদর্শ পাঠ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187440" cy="4651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1524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মূল কবিতা পাঠ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62000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সরব পাঠ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6187440" cy="465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একক কাজ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3780148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4724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>এই কবিতায় কবি ধর্মনিরপেক্ষতার জয়গান প্রচার করেছন- লেখ।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230</Words>
  <Application>Microsoft Office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DCS</dc:creator>
  <cp:lastModifiedBy>DCS</cp:lastModifiedBy>
  <cp:revision>140</cp:revision>
  <dcterms:created xsi:type="dcterms:W3CDTF">2020-03-10T05:54:23Z</dcterms:created>
  <dcterms:modified xsi:type="dcterms:W3CDTF">2020-03-12T16:42:11Z</dcterms:modified>
</cp:coreProperties>
</file>