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7BCE10-AE4C-48AD-91C2-3D1B9F3C3270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9F7AE5-B9F9-4B72-B368-980F289F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" y="60960"/>
            <a:ext cx="9128439" cy="678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8937" y="1143000"/>
            <a:ext cx="75616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err="1" smtClean="0">
                <a:solidFill>
                  <a:srgbClr val="00B0F0"/>
                </a:solidFill>
                <a:latin typeface="SutonnyMJ" pitchFamily="2" charset="0"/>
              </a:rPr>
              <a:t>mevB‡K</a:t>
            </a:r>
            <a:r>
              <a:rPr lang="en-US" sz="115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11500" b="1" dirty="0" err="1" smtClean="0">
                <a:solidFill>
                  <a:srgbClr val="00B0F0"/>
                </a:solidFill>
                <a:latin typeface="SutonnyMJ" pitchFamily="2" charset="0"/>
              </a:rPr>
              <a:t>ï‡f”Qv</a:t>
            </a:r>
            <a:endParaRPr lang="en-US" sz="11500" b="1" dirty="0">
              <a:solidFill>
                <a:srgbClr val="00B0F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913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752600"/>
            <a:ext cx="90678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mygbv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kviwgb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miKvi</a:t>
            </a:r>
            <a:endParaRPr lang="en-US" sz="2400" dirty="0" smtClean="0">
              <a:solidFill>
                <a:srgbClr val="FF0000"/>
              </a:solidFill>
              <a:latin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mnKvix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wkÿK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Kw¤úDUvi</a:t>
            </a:r>
            <a:r>
              <a:rPr lang="en-US" sz="2400" dirty="0">
                <a:solidFill>
                  <a:srgbClr val="FF0000"/>
                </a:solidFill>
                <a:latin typeface="SutonnyMJ" pitchFamily="2" charset="0"/>
              </a:rPr>
              <a:t>)</a:t>
            </a:r>
            <a:endParaRPr lang="en-US" sz="2400" dirty="0" smtClean="0">
              <a:solidFill>
                <a:srgbClr val="FF0000"/>
              </a:solidFill>
              <a:latin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dwUKwLiv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Gm.G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evwjKv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D”P we`¨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vjq</a:t>
            </a:r>
            <a:endParaRPr lang="en-US" sz="2400" dirty="0" smtClean="0">
              <a:solidFill>
                <a:srgbClr val="FF0000"/>
              </a:solidFill>
              <a:latin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kvnivw¯Í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Puv`cyi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|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‡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gvevBj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- 01716674984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SutonnyMJ" pitchFamily="2" charset="0"/>
              </a:rPr>
              <a:t>B-‡</a:t>
            </a:r>
            <a:r>
              <a:rPr lang="en-US" sz="2000" dirty="0" err="1" smtClean="0">
                <a:solidFill>
                  <a:srgbClr val="FF0000"/>
                </a:solidFill>
                <a:latin typeface="SutonnyMJ" pitchFamily="2" charset="0"/>
              </a:rPr>
              <a:t>gBj</a:t>
            </a:r>
            <a:r>
              <a:rPr lang="en-US" sz="2000" dirty="0" smtClean="0">
                <a:solidFill>
                  <a:srgbClr val="FF0000"/>
                </a:solidFill>
                <a:latin typeface="SutonnyMJ" pitchFamily="2" charset="0"/>
              </a:rPr>
              <a:t>- </a:t>
            </a:r>
            <a:r>
              <a:rPr lang="en-US" sz="2000" dirty="0" smtClean="0">
                <a:solidFill>
                  <a:srgbClr val="FF0000"/>
                </a:solidFill>
              </a:rPr>
              <a:t>sumonasarmin84@gmail.com</a:t>
            </a:r>
            <a:endParaRPr lang="en-US" sz="2000" dirty="0" smtClean="0">
              <a:solidFill>
                <a:srgbClr val="FF0000"/>
              </a:solidFill>
              <a:latin typeface="SutonnyMJ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481" y="4343400"/>
            <a:ext cx="2164080" cy="20345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79" y="4328160"/>
            <a:ext cx="2164080" cy="2034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8326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2192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FFC000"/>
                </a:solidFill>
                <a:latin typeface="SutonnyMJ" pitchFamily="2" charset="0"/>
              </a:rPr>
              <a:t>l</a:t>
            </a:r>
            <a:r>
              <a:rPr lang="en-US" sz="4800" dirty="0" err="1" smtClean="0">
                <a:solidFill>
                  <a:srgbClr val="FFC000"/>
                </a:solidFill>
                <a:latin typeface="SutonnyMJ" pitchFamily="2" charset="0"/>
              </a:rPr>
              <a:t>ô</a:t>
            </a:r>
            <a:r>
              <a:rPr lang="en-US" sz="4800" dirty="0" smtClean="0">
                <a:solidFill>
                  <a:srgbClr val="FFC000"/>
                </a:solidFill>
                <a:latin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FFC000"/>
                </a:solidFill>
                <a:latin typeface="SutonnyMJ" pitchFamily="2" charset="0"/>
              </a:rPr>
              <a:t>kÖwY</a:t>
            </a:r>
            <a:endParaRPr lang="en-US" sz="4800" dirty="0" smtClean="0">
              <a:solidFill>
                <a:srgbClr val="FFC000"/>
              </a:solidFill>
              <a:latin typeface="SutonnyMJ" pitchFamily="2" charset="0"/>
            </a:endParaRPr>
          </a:p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Z_¨ I †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hvMv‡hvM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 cÖhyw³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8956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</a:rPr>
              <a:t>nvW©Iq¨vi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</a:rPr>
              <a:t>cwiwPwZ</a:t>
            </a:r>
            <a:endParaRPr lang="en-US" sz="4800" dirty="0">
              <a:solidFill>
                <a:srgbClr val="00B050"/>
              </a:solidFill>
              <a:latin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91000"/>
            <a:ext cx="5257800" cy="2514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065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5121" y="152400"/>
            <a:ext cx="29674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err="1" smtClean="0">
                <a:latin typeface="SutonnyMJ" pitchFamily="2" charset="0"/>
              </a:rPr>
              <a:t>wkLb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dj</a:t>
            </a:r>
            <a:endParaRPr lang="en-US" sz="72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2192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1. </a:t>
            </a:r>
            <a:r>
              <a:rPr lang="en-US" sz="3200" dirty="0" err="1" smtClean="0">
                <a:latin typeface="SutonnyMJ" pitchFamily="2" charset="0"/>
              </a:rPr>
              <a:t>nvW©Iq¨vi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Rvb‡Z</a:t>
            </a:r>
            <a:r>
              <a:rPr lang="en-US" sz="3200" dirty="0" smtClean="0">
                <a:latin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</a:rPr>
              <a:t> </a:t>
            </a:r>
          </a:p>
          <a:p>
            <a:r>
              <a:rPr lang="en-US" sz="3200" dirty="0" smtClean="0">
                <a:latin typeface="SutonnyMJ" pitchFamily="2" charset="0"/>
              </a:rPr>
              <a:t>2. </a:t>
            </a:r>
            <a:r>
              <a:rPr lang="en-US" sz="3200" dirty="0" err="1" smtClean="0">
                <a:latin typeface="SutonnyMJ" pitchFamily="2" charset="0"/>
              </a:rPr>
              <a:t>nvW©Iq¨vi</a:t>
            </a:r>
            <a:r>
              <a:rPr lang="en-US" sz="3200" dirty="0" smtClean="0">
                <a:latin typeface="SutonnyMJ" pitchFamily="2" charset="0"/>
              </a:rPr>
              <a:t> ¸‡</a:t>
            </a:r>
            <a:r>
              <a:rPr lang="en-US" sz="3200" dirty="0" err="1" smtClean="0">
                <a:latin typeface="SutonnyMJ" pitchFamily="2" charset="0"/>
              </a:rPr>
              <a:t>jv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wPwýZ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cvi‡e</a:t>
            </a:r>
            <a:endParaRPr lang="en-US" sz="3200" dirty="0" smtClean="0">
              <a:latin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</a:rPr>
              <a:t>3. </a:t>
            </a:r>
            <a:r>
              <a:rPr lang="en-US" sz="3200" dirty="0" err="1" smtClean="0">
                <a:latin typeface="SutonnyMJ" pitchFamily="2" charset="0"/>
              </a:rPr>
              <a:t>nvW©Iq¨v‡ii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bvg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ej‡Z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cvi‡e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95600"/>
            <a:ext cx="8534400" cy="38425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057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1859280" cy="2040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210" y="500380"/>
            <a:ext cx="2358390" cy="19215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78790"/>
            <a:ext cx="1508760" cy="1943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3581400"/>
            <a:ext cx="2042160" cy="18135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571240"/>
            <a:ext cx="2590800" cy="18135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733800"/>
            <a:ext cx="2362200" cy="15849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66800" y="2514600"/>
            <a:ext cx="99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</a:rPr>
              <a:t>gwbUi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2821" y="2514600"/>
            <a:ext cx="1241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</a:rPr>
              <a:t>Kx</a:t>
            </a:r>
            <a:r>
              <a:rPr lang="en-US" sz="3200" dirty="0">
                <a:latin typeface="SutonnyMJ" pitchFamily="2" charset="0"/>
              </a:rPr>
              <a:t>-</a:t>
            </a:r>
            <a:r>
              <a:rPr lang="en-US" sz="3200" dirty="0" smtClean="0">
                <a:latin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</a:rPr>
              <a:t>evW</a:t>
            </a:r>
            <a:r>
              <a:rPr lang="en-US" sz="3200" dirty="0" smtClean="0">
                <a:latin typeface="SutonnyMJ" pitchFamily="2" charset="0"/>
              </a:rPr>
              <a:t>©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22225" y="2514600"/>
            <a:ext cx="883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SutonnyMJ" pitchFamily="2" charset="0"/>
              </a:rPr>
              <a:t>g</a:t>
            </a:r>
            <a:r>
              <a:rPr lang="en-US" sz="3200" dirty="0" err="1" smtClean="0">
                <a:latin typeface="SutonnyMJ" pitchFamily="2" charset="0"/>
              </a:rPr>
              <a:t>vDm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5511225"/>
            <a:ext cx="998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SutonnyMJ" pitchFamily="2" charset="0"/>
              </a:rPr>
              <a:t>w</a:t>
            </a:r>
            <a:r>
              <a:rPr lang="en-US" sz="3200" dirty="0" err="1" smtClean="0">
                <a:latin typeface="SutonnyMJ" pitchFamily="2" charset="0"/>
              </a:rPr>
              <a:t>cÖ›Uvi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0104" y="5562600"/>
            <a:ext cx="737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</a:rPr>
              <a:t>i¨vg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5600" y="5486400"/>
            <a:ext cx="1622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SutonnyMJ" pitchFamily="2" charset="0"/>
              </a:rPr>
              <a:t>g</a:t>
            </a:r>
            <a:r>
              <a:rPr lang="en-US" sz="3200" dirty="0" err="1" smtClean="0">
                <a:latin typeface="SutonnyMJ" pitchFamily="2" charset="0"/>
              </a:rPr>
              <a:t>v`vi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evW</a:t>
            </a:r>
            <a:r>
              <a:rPr lang="en-US" sz="3200" dirty="0" smtClean="0">
                <a:latin typeface="SutonnyMJ" pitchFamily="2" charset="0"/>
              </a:rPr>
              <a:t>©</a:t>
            </a:r>
            <a:endParaRPr lang="en-US" sz="32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508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5400" y="2981980"/>
            <a:ext cx="883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" dirty="0" smtClean="0">
                <a:latin typeface="SutonnyMJ" pitchFamily="2" charset="0"/>
              </a:rPr>
              <a:t>মনিটরঃ-মনিটর একটি </a:t>
            </a:r>
            <a:r>
              <a:rPr lang="bn-BD" sz="1400" dirty="0"/>
              <a:t>আউটপুট ডিভাইজ </a:t>
            </a:r>
            <a:r>
              <a:rPr lang="bn-BD" sz="1400" dirty="0" smtClean="0">
                <a:latin typeface="SutonnyMJ" pitchFamily="2" charset="0"/>
              </a:rPr>
              <a:t>। কম্পিউটারে কাজ করার সময় সাথে সাথে ফল প্রদশির্ত হয় মনিটরে। মনিটরের মাধ্যমে ছবিও প্রর্দশন করা হয়। </a:t>
            </a:r>
            <a:endParaRPr lang="en-US" sz="1400" dirty="0">
              <a:latin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20625"/>
            <a:ext cx="906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/>
              <a:t>কী-বোর্ডঃ- কী-বোর্ড </a:t>
            </a:r>
            <a:r>
              <a:rPr lang="bn-BD" sz="1600" dirty="0"/>
              <a:t>একটি ইনপুট </a:t>
            </a:r>
            <a:r>
              <a:rPr lang="bn-BD" sz="1600" dirty="0" smtClean="0"/>
              <a:t>। কম্পিউটারে লেখালেখি করার জন্য কী-বোর্ডের</a:t>
            </a:r>
            <a:r>
              <a:rPr lang="en-US" sz="1600" dirty="0" smtClean="0"/>
              <a:t> </a:t>
            </a:r>
            <a:r>
              <a:rPr lang="bn-BD" sz="1600" dirty="0" smtClean="0"/>
              <a:t>প্রয়োজন হয়।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6172200"/>
            <a:ext cx="893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মাউসঃ-মাউস একটি ইনপুট ডিভাইজ।</a:t>
            </a:r>
            <a:r>
              <a:rPr lang="en-US" dirty="0" smtClean="0"/>
              <a:t> </a:t>
            </a:r>
            <a:r>
              <a:rPr lang="bn-BD" dirty="0" smtClean="0"/>
              <a:t>মাউসের মাধ্যমে বিভিন্ন প্রকার নির্দেশ প্রদান করা হয়।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" y="1807210"/>
            <a:ext cx="1181100" cy="10121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" y="3495050"/>
            <a:ext cx="1367790" cy="924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05400"/>
            <a:ext cx="1340802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749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8610600" cy="510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533400"/>
            <a:ext cx="2504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</a:rPr>
              <a:t>Qwe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</a:rPr>
              <a:t>¸‡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</a:rPr>
              <a:t>jv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</a:rPr>
              <a:t> †`‡L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</a:rPr>
              <a:t>ej</a:t>
            </a:r>
            <a:endParaRPr lang="en-US" sz="3200" b="1" dirty="0">
              <a:solidFill>
                <a:srgbClr val="FF0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683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62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4918" y="2688476"/>
            <a:ext cx="58512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mevB‡K</a:t>
            </a: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8800" b="1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ab¨ev</a:t>
            </a: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`</a:t>
            </a:r>
            <a:endParaRPr lang="en-US" sz="8800" b="1" dirty="0">
              <a:solidFill>
                <a:schemeClr val="accent1">
                  <a:lumMod val="75000"/>
                </a:schemeClr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348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</TotalTime>
  <Words>134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FATICKHIRA</cp:lastModifiedBy>
  <cp:revision>41</cp:revision>
  <dcterms:created xsi:type="dcterms:W3CDTF">2014-01-22T05:59:40Z</dcterms:created>
  <dcterms:modified xsi:type="dcterms:W3CDTF">2020-03-14T06:48:52Z</dcterms:modified>
</cp:coreProperties>
</file>