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B2A5-8557-4060-9463-FEB78876704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77999-FC7C-4B7B-9949-FB64B2D0C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77999-FC7C-4B7B-9949-FB64B2D0C9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5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1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3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56AF-6A84-468B-8992-2064139C216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074F-0593-467F-B830-88D80251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1000"/>
            <a:ext cx="77724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07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7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62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প্রাকৃতিক অঙ্গজ প্রজনন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615439"/>
            <a:ext cx="7924800" cy="37947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দেহের খন্ডায়ন 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5715000"/>
            <a:ext cx="2514600" cy="7924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মিউকর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fruiting-body-of-bread-mould-muc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60" y="2019299"/>
            <a:ext cx="302906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304800" y="533400"/>
            <a:ext cx="3008313" cy="116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মূলের মাধ্যমে –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Content Placeholder 4" descr="R1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685800"/>
            <a:ext cx="4865886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4495800"/>
            <a:ext cx="16764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মিষ্টি আলু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495800"/>
            <a:ext cx="1905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ডালিয়া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76200" y="567690"/>
            <a:ext cx="3886200" cy="14897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কান্ডের মাধ্যমে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4" descr="potato_imag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"/>
            <a:ext cx="4385702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4533900"/>
            <a:ext cx="2514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 descr="ging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3486338"/>
            <a:ext cx="4111382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312420"/>
            <a:ext cx="4470400" cy="2941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021080"/>
            <a:ext cx="1905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2286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স্টোলন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tolon-in-strawberry-and-colocas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33800"/>
            <a:ext cx="48863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60" y="1153228"/>
            <a:ext cx="2590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অফসেট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42383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3913584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47625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পাতার মাধ্যমে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376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228600"/>
            <a:ext cx="45529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64873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457200"/>
            <a:ext cx="3962400" cy="4434840"/>
          </a:xfrm>
          <a:prstGeom prst="rect">
            <a:avLst/>
          </a:prstGeom>
        </p:spPr>
      </p:pic>
      <p:pic>
        <p:nvPicPr>
          <p:cNvPr id="5" name="Content Placeholder 3" descr="plants-in-containers-of-dirt-and-water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85800"/>
            <a:ext cx="4572000" cy="3191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5562600"/>
            <a:ext cx="1600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কলম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486400"/>
            <a:ext cx="15240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কাটিং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762000" y="259080"/>
            <a:ext cx="8229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3"/>
          <p:cNvSpPr>
            <a:spLocks noGrp="1"/>
          </p:cNvSpPr>
          <p:nvPr/>
        </p:nvSpPr>
        <p:spPr>
          <a:xfrm>
            <a:off x="838200" y="1828800"/>
            <a:ext cx="8229600" cy="4525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অনুবীজ থলীতে কতটি অনুবীজ থাকে।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কন্দের গায়ে ক্ষুদ্র ক্ষুদ্র কি থাকে?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প্রজনন কত প্রকার ? </a:t>
            </a:r>
          </a:p>
          <a:p>
            <a:pPr marL="0" indent="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381000"/>
            <a:ext cx="678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/>
        </p:nvSpPr>
        <p:spPr>
          <a:xfrm>
            <a:off x="914400" y="2209800"/>
            <a:ext cx="7620000" cy="3908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4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আলু ও আদা থেকে কীভাবে অঙ্গজ প্রজনন ঘটে তা হাতে কলমে দেখাও?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ভালো জাতের আম ও পেয়ারা উদ্ভিদেরকোন প্রজননে ঘটে তা ব্যাখ্যা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533400"/>
            <a:ext cx="510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096000" cy="281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0" y="5257800"/>
            <a:ext cx="739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দের প্রজনন বা বংশ বৃদ্ধির সহায়ক হবে কেন?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381000" y="38100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685800" y="2552700"/>
            <a:ext cx="7086600" cy="3390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শাখা-কলম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হয়,তা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োমার নিজের ভাষায় প্রকাশ কর?</a:t>
            </a:r>
          </a:p>
        </p:txBody>
      </p:sp>
    </p:spTree>
    <p:extLst>
      <p:ext uri="{BB962C8B-B14F-4D97-AF65-F5344CB8AC3E}">
        <p14:creationId xmlns:p14="http://schemas.microsoft.com/office/powerpoint/2010/main" val="18154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609600"/>
            <a:ext cx="358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440" y="62484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" y="2133600"/>
            <a:ext cx="3886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এস.এম.সাবিনা ইয়াসমিন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প্রভাষক(আইসিটি)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গালস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স্কুল এন্ড কলেজ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rumabd1987@gmail.com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3440" y="2133600"/>
            <a:ext cx="35052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অধ্যায়-৭(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০৯/০৩/২০২০</a:t>
            </a:r>
          </a:p>
          <a:p>
            <a:pPr algn="ctr"/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533399" y="304800"/>
            <a:ext cx="77724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narcissus_08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2939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43620" y="205740"/>
            <a:ext cx="8856760" cy="1143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ছবিতে কি দেখতে পাচ্ছ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PumpkinSeeds_iStockphotoThinkstock-e135039568781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828800"/>
            <a:ext cx="4267200" cy="3810000"/>
          </a:xfrm>
          <a:prstGeom prst="rect">
            <a:avLst/>
          </a:prstGeom>
        </p:spPr>
      </p:pic>
      <p:pic>
        <p:nvPicPr>
          <p:cNvPr id="7" name="Picture 6" descr="3474913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4056160" cy="381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5867400"/>
            <a:ext cx="350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59436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চারা গজানো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/>
        </p:nvSpPr>
        <p:spPr>
          <a:xfrm>
            <a:off x="1371600" y="1447800"/>
            <a:ext cx="6400800" cy="39243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6000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প্রজনন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81000" y="99060"/>
            <a:ext cx="8229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81000" y="1447800"/>
            <a:ext cx="8290560" cy="5105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প্রজনন কি বলতে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প্রজননের প্রকারভেদ করতে পারবে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ধরনের অযৌন প্রজননের নাম উদাহরণসহ বলতে পারবে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7239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প্রজননের প্রকারভেদ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/>
        </p:nvSpPr>
        <p:spPr>
          <a:xfrm>
            <a:off x="838201" y="1752600"/>
            <a:ext cx="70866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প্রজনন প্রধানত ২ প্রকার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2430780" y="38442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অযৌন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2583180" y="4953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যৌন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87680" y="190500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অযৌন প্রজনন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87680" y="1447800"/>
            <a:ext cx="8229600" cy="513556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অযৌন প্রজনন দুই ধরনের । 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যথা – স্পোর উৎপাদন ও অঙ্গজ প্রজনন 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26720" y="381000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810_orig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1"/>
            <a:ext cx="3429000" cy="3429000"/>
          </a:xfrm>
          <a:prstGeom prst="rect">
            <a:avLst/>
          </a:prstGeom>
        </p:spPr>
      </p:pic>
      <p:pic>
        <p:nvPicPr>
          <p:cNvPr id="5" name="Picture 4" descr="biobook_plantsf_graphik_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391"/>
            <a:ext cx="3484372" cy="30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5486400"/>
            <a:ext cx="28194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অনুবীজ থলী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অঙ্গজ প্রজনন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11480" y="1676399"/>
            <a:ext cx="8229600" cy="452596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 marL="0" indent="0"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অঙ্গজ প্রজনন দুই ধরনের – </a:t>
            </a:r>
          </a:p>
          <a:p>
            <a:pPr>
              <a:buNone/>
            </a:pP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0" y="4191000"/>
            <a:ext cx="2971800" cy="1143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কৃত্রিম অঙ্গজ প্রজনন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4191000"/>
            <a:ext cx="3276600" cy="1143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অঙ্গজ প্রজনন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221</Words>
  <Application>Microsoft Office PowerPoint</Application>
  <PresentationFormat>On-screen Show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111</cp:revision>
  <dcterms:created xsi:type="dcterms:W3CDTF">2020-03-10T08:28:22Z</dcterms:created>
  <dcterms:modified xsi:type="dcterms:W3CDTF">2020-03-13T04:16:27Z</dcterms:modified>
</cp:coreProperties>
</file>