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0" r:id="rId11"/>
    <p:sldId id="271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410" autoAdjust="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5AD77-431B-4DC4-8444-A7EB3B8CA200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BB0D0-735F-4FEC-9AB4-9FC5ACBD3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96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BB0D0-735F-4FEC-9AB4-9FC5ACBD32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88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1719" y="1321806"/>
            <a:ext cx="65293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7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48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2209" y="1627568"/>
            <a:ext cx="6096000" cy="286232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মৃত্তিকার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বৃদ্ধিতে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বাণিজ্যে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ওষুধি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-79512"/>
            <a:ext cx="3906839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গুরুত্বঃ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9626" y="915840"/>
            <a:ext cx="24529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উপকারিতাঃ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26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3539" y="1764700"/>
            <a:ext cx="6096000" cy="1754326"/>
          </a:xfrm>
          <a:prstGeom prst="rect">
            <a:avLst/>
          </a:prstGeom>
          <a:solidFill>
            <a:srgbClr val="00B0F0"/>
          </a:solidFill>
        </p:spPr>
        <p:txBody>
          <a:bodyPr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বিষাক্ততা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বিনাশী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ঘাটতি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3539" y="636104"/>
            <a:ext cx="2302233" cy="76944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অপকারীতাঃ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01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95969" cy="31856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30417" y="367748"/>
            <a:ext cx="594105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6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Agaricus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গুনাগুন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48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39"/>
          <a:stretch/>
        </p:blipFill>
        <p:spPr>
          <a:xfrm>
            <a:off x="0" y="0"/>
            <a:ext cx="3193708" cy="3962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24739" y="646044"/>
            <a:ext cx="5301451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Agaricus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অংশ?</a:t>
            </a:r>
          </a:p>
          <a:p>
            <a:pPr marL="514350" indent="-514350">
              <a:buFont typeface="+mj-lt"/>
              <a:buAutoNum type="arabicPeriod"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Agaricus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ফ্রুটবডি কি?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রাইজোমর্ফ কি?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44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818"/>
            <a:ext cx="3498574" cy="35383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5286" y="1353666"/>
            <a:ext cx="7266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Agaricus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ফ্রুটবডির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73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7053" y="695740"/>
            <a:ext cx="351089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115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40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723" y="1690689"/>
            <a:ext cx="2953195" cy="2564135"/>
          </a:xfrm>
          <a:prstGeom prst="rect">
            <a:avLst/>
          </a:prstGeom>
        </p:spPr>
      </p:pic>
      <p:pic>
        <p:nvPicPr>
          <p:cNvPr id="3" name="Content Placeholder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224" y="4274344"/>
            <a:ext cx="3015687" cy="2526022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12192000" cy="1690688"/>
          </a:xfrm>
          <a:prstGeom prst="rect">
            <a:avLst/>
          </a:prstGeom>
          <a:solidFill>
            <a:srgbClr val="00B0F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3786" t="5193" b="22074"/>
          <a:stretch/>
        </p:blipFill>
        <p:spPr>
          <a:xfrm>
            <a:off x="7633251" y="1690689"/>
            <a:ext cx="3458819" cy="5109677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1428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58" y="1704608"/>
            <a:ext cx="5512526" cy="43218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5147" y="745435"/>
            <a:ext cx="50209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076" y="1704608"/>
            <a:ext cx="5302430" cy="432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3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6494" y="1586753"/>
            <a:ext cx="8581195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ব্যাঙের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একধরনের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ছত্রাকের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ছত্রাকটির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Agaricus</a:t>
            </a:r>
            <a:endParaRPr lang="en-US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57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2918" y="1541929"/>
            <a:ext cx="8382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Agaricus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দৈহিক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4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8871" y="475129"/>
            <a:ext cx="65800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অধ্যায় শেষে শিক্ষার্থীরা –</a:t>
            </a:r>
          </a:p>
          <a:p>
            <a:endParaRPr lang="b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Agaricus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দৈহিক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গঠন্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Agaricus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Agaricus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86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34" y="248479"/>
            <a:ext cx="10217425" cy="626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7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4" y="0"/>
            <a:ext cx="60388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22504" y="69574"/>
            <a:ext cx="606949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Agaricus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দুইভাগে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যায়,যথাঃ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১//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মাইসেলিয়ামঃ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শাখা-প্রশাখা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বিশিষ্ট্য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সূত্রাকার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;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ভেতরে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হাইফিগুলো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প্রস্থপ্রাচীর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হাইফিগুলো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আবাসস্থল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শোষণ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হাইফার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কোষগুলোতে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হাইফিগুলো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পারে,বা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জড়াজড়ি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দড়ির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দডির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হাইফাল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রাইজোমর্ফ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46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6202017" y="160281"/>
            <a:ext cx="556045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২//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ফ্রুটবডিঃ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ফ্রুটবডি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থাকে ।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পরিণত অবস্থায় এর দুটি অংশ থাকে । গোড়ার দিকে কান্ডের ন্যায় অংশকে স্টাইপ বলা হয় এবং উপরের দিকে ছাতার ন্যায় অংশকে পাইলিয়াস বলা হয় । পাইলিয়াসের নিচের দিকে ঝুলন্ত অবস্থায় পর্দার ন্যায় অংশকে গিল বা ল্যামেলী বলে । স্টাইপের মাথায় একটি চক্রাকার অংশ থাকে যাকে অ্যানুলাস বলে । ল্যামেলীতে অসংখ্য ব্যাসিডিয়া সৃষ্টি হয় । প্রতিটি ব্যাসিডিয়ামের শীর্ষে আঙ্গুলের ন্যায় চারটি অংশের মাথায় একটি করে ব্যাসিডিয়োস্পোর উৎপন্ন হয় । স্পোরগুলো নতুন পরিবেশে অঙ্কুরিত হয়ে নতুন মাইসেলিয়াম তৈরি করে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452"/>
            <a:ext cx="6202017" cy="694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4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</TotalTime>
  <Words>300</Words>
  <Application>Microsoft Office PowerPoint</Application>
  <PresentationFormat>Widescreen</PresentationFormat>
  <Paragraphs>42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32</cp:revision>
  <dcterms:created xsi:type="dcterms:W3CDTF">2019-11-09T08:27:31Z</dcterms:created>
  <dcterms:modified xsi:type="dcterms:W3CDTF">2020-03-14T17:03:31Z</dcterms:modified>
</cp:coreProperties>
</file>