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71" r:id="rId7"/>
    <p:sldId id="260" r:id="rId8"/>
    <p:sldId id="262" r:id="rId9"/>
    <p:sldId id="263" r:id="rId10"/>
    <p:sldId id="264" r:id="rId11"/>
    <p:sldId id="265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7DD1-162F-4056-9256-7BDF4CCDED0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80DB-5F9D-499D-AC24-D6D8DA4A4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1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7DD1-162F-4056-9256-7BDF4CCDED0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80DB-5F9D-499D-AC24-D6D8DA4A4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4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7DD1-162F-4056-9256-7BDF4CCDED0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80DB-5F9D-499D-AC24-D6D8DA4A4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3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7DD1-162F-4056-9256-7BDF4CCDED0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80DB-5F9D-499D-AC24-D6D8DA4A4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2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7DD1-162F-4056-9256-7BDF4CCDED0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80DB-5F9D-499D-AC24-D6D8DA4A4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9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7DD1-162F-4056-9256-7BDF4CCDED0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80DB-5F9D-499D-AC24-D6D8DA4A4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6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7DD1-162F-4056-9256-7BDF4CCDED0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80DB-5F9D-499D-AC24-D6D8DA4A4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8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7DD1-162F-4056-9256-7BDF4CCDED0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80DB-5F9D-499D-AC24-D6D8DA4A4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2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7DD1-162F-4056-9256-7BDF4CCDED0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80DB-5F9D-499D-AC24-D6D8DA4A4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7DD1-162F-4056-9256-7BDF4CCDED0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80DB-5F9D-499D-AC24-D6D8DA4A4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9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7DD1-162F-4056-9256-7BDF4CCDED0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780DB-5F9D-499D-AC24-D6D8DA4A4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0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47DD1-162F-4056-9256-7BDF4CCDED04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780DB-5F9D-499D-AC24-D6D8DA4A4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0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4208" y="368489"/>
            <a:ext cx="8598090" cy="14739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08" y="2088107"/>
            <a:ext cx="8598090" cy="447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9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925" y="876902"/>
            <a:ext cx="3301363" cy="331406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121624" y="4792638"/>
            <a:ext cx="3357349" cy="15058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শুক্র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840638" y="497006"/>
            <a:ext cx="3562065" cy="15353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শুক্রের ব্যাস ১২১০৪ কি</a:t>
            </a:r>
            <a:r>
              <a:rPr lang="en-US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2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942997" y="2533933"/>
            <a:ext cx="3562065" cy="15058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 থেকে দূরত্ব ১০</a:t>
            </a:r>
            <a:r>
              <a:rPr lang="en-US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.8</a:t>
            </a:r>
            <a:r>
              <a:rPr lang="bn-IN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2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917978" y="4792638"/>
            <a:ext cx="3562065" cy="15058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সূর্যকে প্রদিক্ষণ করতে সময় লাগে </a:t>
            </a:r>
            <a:r>
              <a:rPr lang="en-US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225</a:t>
            </a:r>
            <a:r>
              <a:rPr lang="bn-IN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দিন। তাই </a:t>
            </a:r>
            <a:r>
              <a:rPr lang="en-US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225</a:t>
            </a:r>
            <a:r>
              <a:rPr lang="bn-IN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দিনে </a:t>
            </a:r>
            <a:r>
              <a:rPr lang="bn-IN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বছর।</a:t>
            </a:r>
            <a:endParaRPr lang="en-US" sz="32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0554" y="4792638"/>
            <a:ext cx="3562065" cy="15058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সৌরজগতের সবচেয়ে উজ্জ্বল ও সবচেয়ে উত্তপ্ত গ্রহ।</a:t>
            </a:r>
            <a:endParaRPr lang="en-US" sz="32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0555" y="2533933"/>
            <a:ext cx="3562065" cy="15058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বায়ুমন্ডল ঘন মেঘে ঢাকাএবং প্রধানত কার্বন ডাইঅক্সাইডের তৈ্রি।</a:t>
            </a:r>
            <a:endParaRPr lang="en-US" sz="32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6205" y="497006"/>
            <a:ext cx="3562065" cy="1535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শুক্র গ্রহের উপগ্রহ নেই। পূর্ব থেকে পশ্চিমে পাক খায়। </a:t>
            </a:r>
            <a:endParaRPr lang="en-US" sz="32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29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095" y="575143"/>
            <a:ext cx="3373211" cy="338827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97918" y="0"/>
            <a:ext cx="3794077" cy="1990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 থেকে পৃথিবীর</a:t>
            </a:r>
          </a:p>
          <a:p>
            <a:pPr algn="ctr"/>
            <a:r>
              <a:rPr lang="bn-IN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 দূরত্ব ১৫ কোটি কি</a:t>
            </a:r>
            <a:r>
              <a:rPr lang="en-US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17159" y="4567449"/>
            <a:ext cx="3794077" cy="19925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endParaRPr lang="en-US" sz="54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97917" y="2269278"/>
            <a:ext cx="3794077" cy="1992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 ব্যাস প্রায় ১২৬৬৭ কি</a:t>
            </a:r>
            <a:r>
              <a:rPr lang="en-US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97918" y="4540154"/>
            <a:ext cx="3794080" cy="1992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সূর্যকে প্রদিক্ষণ করতে সময় লাগে </a:t>
            </a:r>
            <a:r>
              <a:rPr lang="bn-IN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৩৬৫ দিন ৫ ঘন্টা ৪৮মি</a:t>
            </a:r>
            <a:r>
              <a:rPr lang="en-US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47 </a:t>
            </a:r>
            <a:r>
              <a:rPr lang="bn-IN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সেকেন্ড তাই ৩৬৫দিনে </a:t>
            </a:r>
            <a:r>
              <a:rPr lang="bn-IN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বছর।</a:t>
            </a:r>
            <a:endParaRPr lang="en-US" sz="32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567450"/>
            <a:ext cx="3739485" cy="1992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সৌরজগতের গ্রহগুলোর মধ্যে একমাত্র পৃথিবীতেই প্রাণের অস্তিত্ব আছে।</a:t>
            </a:r>
            <a:endParaRPr lang="en-US" sz="32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4592" y="2269278"/>
            <a:ext cx="3794077" cy="1992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 একমাত্র উপগ্রহ যার বায়ুমন্ডলে বসবাস উপযোগী অক্সিজেন,নাইট্রোজেন এবং তাপমাত্রা রয়েছে।</a:t>
            </a:r>
            <a:endParaRPr lang="en-US" sz="32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3739485" cy="1990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 একমাত্র উপগ্রহ চাঁদ</a:t>
            </a:r>
            <a:endParaRPr lang="en-US" sz="32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64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4421875" y="1351128"/>
            <a:ext cx="3261815" cy="173326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02257" y="3261813"/>
            <a:ext cx="6414448" cy="20471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১)জোড় সংখ্যার ক্রমিক নং সূর্য থেকে গ্রহ গুলোর দূরত্ব লিখবে।</a:t>
            </a:r>
          </a:p>
          <a:p>
            <a:pPr algn="ctr"/>
            <a:r>
              <a:rPr lang="bn-IN" sz="32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বিজোড় সখ্যার ক্রমিক নং সূর্যকে একবার প্রদক্ষিণ কাল লিখবে।</a:t>
            </a:r>
            <a:endParaRPr lang="en-US" sz="32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63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8543" y="177421"/>
            <a:ext cx="4421874" cy="1883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</a:p>
          <a:p>
            <a:pPr algn="ctr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72602" y="2552131"/>
            <a:ext cx="6673755" cy="9689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কোন গ্রহে বায়ুমন্ডল নেই।</a:t>
            </a:r>
            <a:endParaRPr lang="en-US" sz="36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72602" y="3841844"/>
            <a:ext cx="6673755" cy="9485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আমাদের বাসভূমির নাম কি?</a:t>
            </a:r>
            <a:endParaRPr lang="en-US" sz="36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72601" y="5206620"/>
            <a:ext cx="6673755" cy="948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 পৃথিবীর ব্যাস কত?</a:t>
            </a:r>
            <a:endParaRPr lang="en-US" sz="36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31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3002507" y="1787857"/>
            <a:ext cx="6428096" cy="393055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</a:p>
          <a:p>
            <a:pPr algn="ctr"/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গ্রহগুলোর বৈশিষ্ট্য গুলো ছক আকারে লিখে আনবে।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9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2770493" y="1473958"/>
            <a:ext cx="5650174" cy="3261815"/>
          </a:xfrm>
          <a:prstGeom prst="double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2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650" y="1030404"/>
            <a:ext cx="2047165" cy="1282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7649" y="4428693"/>
            <a:ext cx="2047165" cy="1282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 rot="16200000">
            <a:off x="2946208" y="537374"/>
            <a:ext cx="846161" cy="2268947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03761" y="1"/>
            <a:ext cx="7688239" cy="34119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নজরুল ইসলাম</a:t>
            </a:r>
          </a:p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শিক্ষক(আইসিটি)</a:t>
            </a:r>
          </a:p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কালাছড়া উচ্চ বিদ্যালয়</a:t>
            </a:r>
          </a:p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বিজয়নগর, ব্রাহ্মণবাড়িয়া।</a:t>
            </a:r>
          </a:p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মোবাইলঃ০১৭৪৬৩৬১৬৯৪</a:t>
            </a:r>
          </a:p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nazrulislam</a:t>
            </a:r>
            <a:r>
              <a:rPr lang="en-US" sz="3600" dirty="0" smtClean="0">
                <a:solidFill>
                  <a:srgbClr val="00B0F0"/>
                </a:solidFill>
                <a:cs typeface="NikoshBAN" panose="02000000000000000000" pitchFamily="2" charset="0"/>
              </a:rPr>
              <a:t>4961@gmail.com 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324" y="92120"/>
            <a:ext cx="1967676" cy="2313292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 rot="16200000">
            <a:off x="2946207" y="3935666"/>
            <a:ext cx="846161" cy="2268947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03761" y="3504061"/>
            <a:ext cx="7688239" cy="34699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দশম</a:t>
            </a:r>
          </a:p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ভূগোল</a:t>
            </a:r>
          </a:p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মহাবিশ্ব ও আমাদের পৃথিবী</a:t>
            </a:r>
          </a:p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১১/০৩/২০২০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02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1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59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0872" y="2374711"/>
            <a:ext cx="5486400" cy="20744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সৌরজগত(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Solar System)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40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583975" y="20471"/>
            <a:ext cx="6482686" cy="1828800"/>
          </a:xfrm>
          <a:prstGeom prst="ribb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145206" y="1849271"/>
            <a:ext cx="1746914" cy="94169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06805" y="2804614"/>
            <a:ext cx="7588155" cy="1146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সৌরজগৎ এ পৃথিবী ও অন্যান্য গ্রহ উপগ্রহের অবস্থান বর্ণনা করতে পারবে।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06805" y="4176214"/>
            <a:ext cx="7588155" cy="11259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গ্রহ গুলোর বৈশিষ্ট্য বিশ্লেষন করতে পারবে।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6805" y="5527343"/>
            <a:ext cx="7588155" cy="11259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 পৃথিবীর আকার আকৃ্তি ও উপগ্রহ সম্বন্ধে বর্ণনা করতে পারবে।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4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9477" y="2848708"/>
            <a:ext cx="7022123" cy="22742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ৌরজগৎ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8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45658" y="272956"/>
            <a:ext cx="6796585" cy="6148316"/>
            <a:chOff x="2947916" y="709684"/>
            <a:chExt cx="6796585" cy="6148316"/>
          </a:xfrm>
        </p:grpSpPr>
        <p:sp>
          <p:nvSpPr>
            <p:cNvPr id="2" name="Sun 1"/>
            <p:cNvSpPr/>
            <p:nvPr/>
          </p:nvSpPr>
          <p:spPr>
            <a:xfrm>
              <a:off x="5861712" y="3471650"/>
              <a:ext cx="832514" cy="794979"/>
            </a:xfrm>
            <a:prstGeom prst="su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5561461" y="3166281"/>
              <a:ext cx="1364775" cy="140571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5186149" y="2852382"/>
              <a:ext cx="2060812" cy="20744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54136" y="2552131"/>
              <a:ext cx="2579427" cy="263401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531057" y="2251882"/>
              <a:ext cx="3521122" cy="324816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162567" y="1869743"/>
              <a:ext cx="4230805" cy="393055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947916" y="709684"/>
              <a:ext cx="6796585" cy="61483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712191" y="1501254"/>
              <a:ext cx="5117910" cy="45583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70996" y="1064525"/>
              <a:ext cx="5950425" cy="54591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697" y="3343702"/>
            <a:ext cx="481463" cy="48361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590" y="2598193"/>
            <a:ext cx="500349" cy="40067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696" y="2916576"/>
            <a:ext cx="467923" cy="4094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031" y="5745709"/>
            <a:ext cx="909610" cy="7555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204" y="5138514"/>
            <a:ext cx="477670" cy="4776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280" y="4223201"/>
            <a:ext cx="1043636" cy="7817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031" y="1692324"/>
            <a:ext cx="1008272" cy="8822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010" y="1732267"/>
            <a:ext cx="518615" cy="52061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9300210" y="182311"/>
            <a:ext cx="2743200" cy="614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বৃহস্পতি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282753" y="1064526"/>
            <a:ext cx="2743200" cy="614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মঙ্গল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282753" y="1860986"/>
            <a:ext cx="2743200" cy="614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বুধ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282753" y="2743201"/>
            <a:ext cx="2743200" cy="614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শুক্র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282753" y="3585508"/>
            <a:ext cx="2743200" cy="614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282753" y="4416756"/>
            <a:ext cx="2743200" cy="614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শনি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282753" y="5248004"/>
            <a:ext cx="2743200" cy="614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ইউরেনাস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282753" y="6111437"/>
            <a:ext cx="2743200" cy="614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নেপচুন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Left-Right Arrow 13"/>
          <p:cNvSpPr/>
          <p:nvPr/>
        </p:nvSpPr>
        <p:spPr>
          <a:xfrm>
            <a:off x="2326370" y="6107050"/>
            <a:ext cx="6729488" cy="5158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-Right Arrow 28"/>
          <p:cNvSpPr/>
          <p:nvPr/>
        </p:nvSpPr>
        <p:spPr>
          <a:xfrm>
            <a:off x="6196081" y="5142322"/>
            <a:ext cx="3086672" cy="51660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-Right Arrow 29"/>
          <p:cNvSpPr/>
          <p:nvPr/>
        </p:nvSpPr>
        <p:spPr>
          <a:xfrm>
            <a:off x="4852765" y="2918278"/>
            <a:ext cx="4340951" cy="3917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-Right Arrow 30"/>
          <p:cNvSpPr/>
          <p:nvPr/>
        </p:nvSpPr>
        <p:spPr>
          <a:xfrm>
            <a:off x="2563970" y="3543109"/>
            <a:ext cx="6571967" cy="4269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-Right Arrow 31"/>
          <p:cNvSpPr/>
          <p:nvPr/>
        </p:nvSpPr>
        <p:spPr>
          <a:xfrm>
            <a:off x="6206916" y="4417279"/>
            <a:ext cx="2929021" cy="40838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3630846" y="2008087"/>
            <a:ext cx="5604356" cy="565348"/>
            <a:chOff x="3589360" y="2089372"/>
            <a:chExt cx="5604356" cy="565348"/>
          </a:xfrm>
        </p:grpSpPr>
        <p:sp>
          <p:nvSpPr>
            <p:cNvPr id="33" name="Down Arrow 32"/>
            <p:cNvSpPr/>
            <p:nvPr/>
          </p:nvSpPr>
          <p:spPr>
            <a:xfrm>
              <a:off x="3589360" y="2252877"/>
              <a:ext cx="402608" cy="40184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Arrow 33"/>
            <p:cNvSpPr/>
            <p:nvPr/>
          </p:nvSpPr>
          <p:spPr>
            <a:xfrm>
              <a:off x="3701627" y="2089372"/>
              <a:ext cx="5492089" cy="40184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705970" y="219492"/>
            <a:ext cx="7429967" cy="1512775"/>
            <a:chOff x="1705970" y="219492"/>
            <a:chExt cx="7429967" cy="1512775"/>
          </a:xfrm>
        </p:grpSpPr>
        <p:sp>
          <p:nvSpPr>
            <p:cNvPr id="35" name="Down Arrow 34"/>
            <p:cNvSpPr/>
            <p:nvPr/>
          </p:nvSpPr>
          <p:spPr>
            <a:xfrm>
              <a:off x="1705970" y="272956"/>
              <a:ext cx="545908" cy="145931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Arrow 35"/>
            <p:cNvSpPr/>
            <p:nvPr/>
          </p:nvSpPr>
          <p:spPr>
            <a:xfrm>
              <a:off x="1870243" y="219492"/>
              <a:ext cx="7265694" cy="36848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991968" y="1111297"/>
            <a:ext cx="5021141" cy="607526"/>
            <a:chOff x="3991968" y="1111297"/>
            <a:chExt cx="5021141" cy="607526"/>
          </a:xfrm>
        </p:grpSpPr>
        <p:sp>
          <p:nvSpPr>
            <p:cNvPr id="37" name="Down Arrow 36"/>
            <p:cNvSpPr/>
            <p:nvPr/>
          </p:nvSpPr>
          <p:spPr>
            <a:xfrm>
              <a:off x="3991968" y="1160263"/>
              <a:ext cx="320725" cy="55856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ight Arrow 37"/>
            <p:cNvSpPr/>
            <p:nvPr/>
          </p:nvSpPr>
          <p:spPr>
            <a:xfrm>
              <a:off x="4152330" y="1111297"/>
              <a:ext cx="4860779" cy="3782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594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14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875" y="484494"/>
            <a:ext cx="4135271" cy="33573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82899" y="4694828"/>
            <a:ext cx="3801177" cy="21631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66075" y="-27295"/>
            <a:ext cx="3825922" cy="21631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 একটি নক্ষত্র। সূর্যের রং হলুদ। </a:t>
            </a:r>
          </a:p>
        </p:txBody>
      </p:sp>
      <p:sp>
        <p:nvSpPr>
          <p:cNvPr id="5" name="Rectangle 4"/>
          <p:cNvSpPr/>
          <p:nvPr/>
        </p:nvSpPr>
        <p:spPr>
          <a:xfrm>
            <a:off x="8366075" y="2347414"/>
            <a:ext cx="3825924" cy="21631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সূর্যের ব্যস </a:t>
            </a:r>
            <a:r>
              <a:rPr lang="bn-IN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১৩ লক্ষ ৮৪ কি</a:t>
            </a:r>
            <a:r>
              <a:rPr lang="en-US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366077" y="4694828"/>
                <a:ext cx="3825922" cy="216317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600" dirty="0" smtClean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সূর্যের ভর ১</a:t>
                </a:r>
                <a:r>
                  <a:rPr lang="en-US" sz="3600" dirty="0" smtClean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r>
                  <a:rPr lang="bn-IN" sz="3600" dirty="0" smtClean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৯৯*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bn-IN" sz="36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১০</m:t>
                        </m:r>
                      </m:e>
                      <m:sup>
                        <m:r>
                          <a:rPr lang="bn-IN" sz="36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১৩</m:t>
                        </m:r>
                      </m:sup>
                    </m:sSup>
                  </m:oMath>
                </a14:m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077" y="4694828"/>
                <a:ext cx="3825922" cy="21631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0" y="0"/>
            <a:ext cx="3825922" cy="21631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সূর্যকে কেন্দ্র করে ঘুরছে ৮টি উপগ্রহ</a:t>
            </a:r>
            <a:endParaRPr lang="en-US" sz="32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694828"/>
            <a:ext cx="3800898" cy="21631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 অন্যান্য গ্রহ উপগ্রহের তাপ ও আলোর একমাত্র উৎস সূর্য।</a:t>
            </a:r>
            <a:endParaRPr lang="en-US" sz="32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347414"/>
            <a:ext cx="3800898" cy="21631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সূর্যের রং হলুদ। </a:t>
            </a:r>
          </a:p>
        </p:txBody>
      </p:sp>
    </p:spTree>
    <p:extLst>
      <p:ext uri="{BB962C8B-B14F-4D97-AF65-F5344CB8AC3E}">
        <p14:creationId xmlns:p14="http://schemas.microsoft.com/office/powerpoint/2010/main" val="133450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396" y="2244453"/>
            <a:ext cx="2893325" cy="2627797"/>
          </a:xfrm>
          <a:prstGeom prst="rect">
            <a:avLst/>
          </a:prstGeom>
        </p:spPr>
      </p:pic>
      <p:sp>
        <p:nvSpPr>
          <p:cNvPr id="11" name="Up Arrow Callout 10"/>
          <p:cNvSpPr/>
          <p:nvPr/>
        </p:nvSpPr>
        <p:spPr>
          <a:xfrm>
            <a:off x="4285396" y="4882183"/>
            <a:ext cx="2988860" cy="1419368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বুধ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588155" y="423080"/>
            <a:ext cx="3766782" cy="13784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সৌরজগতের ক্ষুদ্রতম এবং সূর্যের নিকটতম গ্রহ।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588155" y="2565777"/>
            <a:ext cx="3766782" cy="14057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 থেকে গড় দুরত্ব ৫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ব্যাস ৪৮৫০ 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588155" y="4872250"/>
            <a:ext cx="3766782" cy="14057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সূর্যকে প্রদিক্ষণ করতে সময় লাগে ৮৮ দিন। তাই ৮৮দিনে এক বছর।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0" y="423079"/>
            <a:ext cx="3766782" cy="13784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৮৮ দিনে এক বছর।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9180" y="2593073"/>
            <a:ext cx="3766782" cy="13784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মেঘ,বৃষ্টি পানি এবং বায়ুমন্ডল নেই।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4923127"/>
            <a:ext cx="3766782" cy="13784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উপগ্রহ নেই।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55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371</Words>
  <Application>Microsoft Office PowerPoint</Application>
  <PresentationFormat>Widescreen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99</cp:revision>
  <dcterms:created xsi:type="dcterms:W3CDTF">2020-03-10T13:35:30Z</dcterms:created>
  <dcterms:modified xsi:type="dcterms:W3CDTF">2020-03-14T05:08:52Z</dcterms:modified>
</cp:coreProperties>
</file>