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9" r:id="rId4"/>
    <p:sldId id="270" r:id="rId5"/>
    <p:sldId id="273" r:id="rId6"/>
    <p:sldId id="274" r:id="rId7"/>
    <p:sldId id="271" r:id="rId8"/>
    <p:sldId id="275" r:id="rId9"/>
    <p:sldId id="278" r:id="rId10"/>
    <p:sldId id="276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85801"/>
            <a:ext cx="8534400" cy="1447799"/>
          </a:xfrm>
        </p:spPr>
        <p:txBody>
          <a:bodyPr>
            <a:normAutofit fontScale="90000"/>
          </a:bodyPr>
          <a:lstStyle/>
          <a:p>
            <a:r>
              <a:rPr lang="en-US" sz="6600" i="1" u="sng" dirty="0" err="1" smtClean="0">
                <a:latin typeface="Times New Roman" pitchFamily="18" charset="0"/>
                <a:cs typeface="Times New Roman" pitchFamily="18" charset="0"/>
              </a:rPr>
              <a:t>আজকের</a:t>
            </a:r>
            <a:r>
              <a:rPr lang="en-US" sz="6600" i="1" u="sng" dirty="0" smtClean="0"/>
              <a:t> </a:t>
            </a:r>
            <a:r>
              <a:rPr lang="en-US" sz="6600" i="1" u="sng" dirty="0" err="1" smtClean="0"/>
              <a:t>ক্লাসে</a:t>
            </a:r>
            <a:r>
              <a:rPr lang="en-US" sz="6600" i="1" u="sng" dirty="0" smtClean="0"/>
              <a:t> </a:t>
            </a:r>
            <a:r>
              <a:rPr lang="en-US" sz="6600" i="1" u="sng" dirty="0" err="1" smtClean="0"/>
              <a:t>স্বাগতম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FB_IMG_157562362427583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981200" y="-457200"/>
            <a:ext cx="51816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3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584775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endParaRPr lang="bn-IN" sz="6000" dirty="0" smtClean="0"/>
          </a:p>
          <a:p>
            <a:pPr algn="ctr"/>
            <a:endParaRPr lang="bn-IN" sz="6000" dirty="0" smtClean="0"/>
          </a:p>
          <a:p>
            <a:pPr algn="ctr"/>
            <a:r>
              <a:rPr lang="bn-IN" sz="6000" b="1" u="sng" dirty="0" smtClean="0"/>
              <a:t>বাড়ির কাজঃ</a:t>
            </a:r>
          </a:p>
          <a:p>
            <a:endParaRPr lang="bn-IN" dirty="0"/>
          </a:p>
          <a:p>
            <a:endParaRPr lang="bn-IN" sz="4400" dirty="0" smtClean="0"/>
          </a:p>
          <a:p>
            <a:endParaRPr lang="bn-IN" sz="4400" dirty="0"/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আমাদের দেহে মাইটোসিস কোষ বিভাজনের গুরুত্ব বিশ্লেষণ কর।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84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48006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/>
              <a:t> সবাইকে ধন্যবাদ।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86925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28600"/>
            <a:ext cx="82296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dirty="0" smtClean="0"/>
          </a:p>
          <a:p>
            <a:pPr algn="ctr"/>
            <a:endParaRPr lang="en-US" sz="6000" dirty="0" smtClean="0"/>
          </a:p>
          <a:p>
            <a:pPr algn="ctr"/>
            <a:endParaRPr lang="en-US" sz="6000" dirty="0"/>
          </a:p>
          <a:p>
            <a:pPr algn="ctr"/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নামঃ খান ইমামুল ইসলাম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সহকারী শিক্ষক (বিজ্ঞান)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গোহালা টি,সি,এ,এল উচ্চ বিদ্যালয়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মোবাইলঃ০১৭১১-২২২৯৩৪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ই-মেইলঃ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khanimamulislam@gmail.com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8600"/>
            <a:ext cx="3886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1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534400" cy="716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0600" y="1219201"/>
            <a:ext cx="67818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/>
              <a:t>পাঠ পরিচিতিঃ </a:t>
            </a:r>
          </a:p>
          <a:p>
            <a:pPr algn="ctr"/>
            <a:endParaRPr lang="bn-IN" sz="2800" dirty="0" smtClean="0"/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দশম</a:t>
            </a: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বিষয়ঃ জীব বিজ্ঞান</a:t>
            </a: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তারিখঃ১১-০৩-২০২০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সময়ঃ৫০ মিনিট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1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3400"/>
            <a:ext cx="9144000" cy="746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09600"/>
            <a:ext cx="6248400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48006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03218" y="48006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বলতো এটি কিসের ছবি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38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7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873"/>
            <a:ext cx="9144000" cy="66890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3505200"/>
            <a:ext cx="426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2400" dirty="0" smtClean="0">
              <a:solidFill>
                <a:srgbClr val="002060"/>
              </a:solidFill>
            </a:endParaRPr>
          </a:p>
          <a:p>
            <a:endParaRPr lang="bn-IN" sz="2400" dirty="0">
              <a:solidFill>
                <a:srgbClr val="002060"/>
              </a:solidFill>
            </a:endParaRPr>
          </a:p>
          <a:p>
            <a:endParaRPr lang="bn-IN" sz="2400" dirty="0" smtClean="0">
              <a:solidFill>
                <a:srgbClr val="002060"/>
              </a:solidFill>
            </a:endParaRPr>
          </a:p>
          <a:p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তাহলে চল আজ আমরা “কোষ  বিভাজন” নিয়ে আলোচনা করি।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371600"/>
            <a:ext cx="4572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5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220200" cy="7038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1219200"/>
            <a:ext cx="73914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-----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কোষ বিভাজন কী তা বলতে পারবে।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কোষ বিভাজনের প্রকারভেদ বর্নণা করতে পারবে 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মাইটোসিস কোষ বিভাজন ব্যাখ্যা করতে পারবে।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জীবদেহে মাইটোসিস কোষ বিভাজনের গুরুত্ব বিশ্লেষণ করতে পারবে।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2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4410" y="565665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কোষ বিভাজনের প্রকারভেদ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191000" y="858053"/>
            <a:ext cx="381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wn Arrow 8"/>
          <p:cNvSpPr/>
          <p:nvPr/>
        </p:nvSpPr>
        <p:spPr>
          <a:xfrm>
            <a:off x="4229100" y="990600"/>
            <a:ext cx="45719" cy="1086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>
            <a:off x="1670856" y="2114641"/>
            <a:ext cx="56388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274819" y="2122972"/>
            <a:ext cx="45719" cy="13822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553200" y="2100112"/>
            <a:ext cx="45719" cy="1405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2514600" y="2111414"/>
            <a:ext cx="45719" cy="13699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19200" y="348141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অ্যামাইটোসিস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05200" y="348141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মাইটোসিস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7400" y="3505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মিয়োসিস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2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7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00B050"/>
                </a:solidFill>
              </a:rPr>
              <a:t>একক কাজঃ</a:t>
            </a:r>
          </a:p>
          <a:p>
            <a:endParaRPr lang="bn-IN" sz="4000" dirty="0" smtClean="0"/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১। মাইটোসিস কোষ বিভাজন কোথায় ঘটে?</a:t>
            </a:r>
          </a:p>
          <a:p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২।মাইটোসিস কোষ বিভাজনের সময় নিউক্লিয়াস কয়বার বিভক্ত হয়?</a:t>
            </a:r>
          </a:p>
          <a:p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৩।ইন্টারফেজ কাকে বলে?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28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6200" y="0"/>
            <a:ext cx="9144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IN" sz="4800" dirty="0" smtClean="0">
              <a:solidFill>
                <a:srgbClr val="FF0000"/>
              </a:solidFill>
            </a:endParaRPr>
          </a:p>
          <a:p>
            <a:pPr algn="ctr"/>
            <a:endParaRPr lang="bn-IN" sz="4800" dirty="0">
              <a:solidFill>
                <a:srgbClr val="FF0000"/>
              </a:solidFill>
            </a:endParaRPr>
          </a:p>
          <a:p>
            <a:pPr algn="ctr"/>
            <a:r>
              <a:rPr lang="bn-IN" sz="4800" b="1" dirty="0" smtClean="0">
                <a:solidFill>
                  <a:srgbClr val="FF0000"/>
                </a:solidFill>
              </a:rPr>
              <a:t>দলগত কাজঃ </a:t>
            </a:r>
          </a:p>
          <a:p>
            <a:endParaRPr lang="bn-IN" sz="4000" dirty="0"/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প্রশ্নঃ মাইটোসিস কোষ বিভাজনকে সমীকরণিক বিভাজন বলা হয় কেন?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4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87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147</Words>
  <Application>Microsoft Office PowerPoint</Application>
  <PresentationFormat>On-screen Show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আজকের ক্লাসে স্বাগতম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স্বাগতম </dc:title>
  <dc:creator>KHAN IMAMUL ISLAM</dc:creator>
  <cp:lastModifiedBy>KHAN IMAMUL ISLAM</cp:lastModifiedBy>
  <cp:revision>64</cp:revision>
  <dcterms:created xsi:type="dcterms:W3CDTF">2006-08-16T00:00:00Z</dcterms:created>
  <dcterms:modified xsi:type="dcterms:W3CDTF">2020-03-14T19:13:45Z</dcterms:modified>
</cp:coreProperties>
</file>