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5" r:id="rId4"/>
    <p:sldMasterId id="214748373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9" r:id="rId12"/>
    <p:sldId id="262" r:id="rId13"/>
    <p:sldId id="263" r:id="rId14"/>
    <p:sldId id="268" r:id="rId15"/>
    <p:sldId id="270" r:id="rId16"/>
    <p:sldId id="274" r:id="rId17"/>
    <p:sldId id="271" r:id="rId18"/>
    <p:sldId id="272" r:id="rId19"/>
    <p:sldId id="264" r:id="rId20"/>
    <p:sldId id="265" r:id="rId21"/>
    <p:sldId id="266" r:id="rId22"/>
    <p:sldId id="267" r:id="rId23"/>
    <p:sldId id="275" r:id="rId24"/>
    <p:sldId id="276" r:id="rId25"/>
    <p:sldId id="27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5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0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8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358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8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40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6396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0077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23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559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7481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79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09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5736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2325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170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21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4123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75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0085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8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189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96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250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778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173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67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558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06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275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700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8449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040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977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6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33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24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1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44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69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481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326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515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2088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50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14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710525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425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3928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0955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5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663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268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85276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635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512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5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315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46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1664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7016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3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049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2748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521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97500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245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25400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26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9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17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47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4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91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4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67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962E71-706C-480D-9B06-E760C6C3B21A}" type="datetimeFigureOut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298652E-9957-49F0-8894-7E50C738E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5752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2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32" y="1466156"/>
            <a:ext cx="6031245" cy="42702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02" y="1466156"/>
            <a:ext cx="5659753" cy="42113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602" y="545911"/>
            <a:ext cx="492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601" y="5948772"/>
            <a:ext cx="11364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73" y="102267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59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7709" y="114877"/>
            <a:ext cx="492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8490" y="5492838"/>
            <a:ext cx="115645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যেখানে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নাতনী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দাদীকে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নাতী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দাদাকে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চা-নাস্তা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r="17378" b="520"/>
          <a:stretch/>
        </p:blipFill>
        <p:spPr>
          <a:xfrm>
            <a:off x="368490" y="822763"/>
            <a:ext cx="5172862" cy="4540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7" t="5769" r="6450" b="7829"/>
          <a:stretch/>
        </p:blipFill>
        <p:spPr>
          <a:xfrm>
            <a:off x="6610631" y="1038897"/>
            <a:ext cx="5121651" cy="4453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060" y="85784"/>
            <a:ext cx="1632940" cy="91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6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5" r="14343" b="1127"/>
          <a:stretch/>
        </p:blipFill>
        <p:spPr>
          <a:xfrm>
            <a:off x="368490" y="832994"/>
            <a:ext cx="5445456" cy="50764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9" t="259" r="6464" b="1613"/>
          <a:stretch/>
        </p:blipFill>
        <p:spPr>
          <a:xfrm>
            <a:off x="6387152" y="880520"/>
            <a:ext cx="5213445" cy="4981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9162" y="172634"/>
            <a:ext cx="492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9728" y="6056192"/>
            <a:ext cx="1199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ধোয়াচ্ছে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651" y="17541"/>
            <a:ext cx="1728474" cy="79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68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6" y="1241945"/>
            <a:ext cx="5813946" cy="45037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580" y="1241945"/>
            <a:ext cx="5642493" cy="45037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9162" y="172634"/>
            <a:ext cx="492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3199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খাওয়ানো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6769" y="0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13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8" y="1349419"/>
            <a:ext cx="5732059" cy="4273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2811" y="1349419"/>
            <a:ext cx="5349923" cy="4273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9162" y="172634"/>
            <a:ext cx="492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959285"/>
            <a:ext cx="11982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দূর্ঘটনায়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অফিসারের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উদ্ধার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অভিযান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বৃদ্ধ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430" y="75302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22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376" y="1173707"/>
            <a:ext cx="33164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8740" y="2620368"/>
            <a:ext cx="1027676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খারাপ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353" y="145008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03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250" y="600501"/>
            <a:ext cx="55819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250" y="1651379"/>
            <a:ext cx="10658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সপ্তাহে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449069"/>
              </p:ext>
            </p:extLst>
          </p:nvPr>
        </p:nvGraphicFramePr>
        <p:xfrm>
          <a:off x="491318" y="2862361"/>
          <a:ext cx="10276766" cy="31278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38383"/>
                <a:gridCol w="5138383"/>
              </a:tblGrid>
              <a:tr h="60669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</a:rPr>
                        <a:t>ভালো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solidFill>
                            <a:schemeClr val="tx1"/>
                          </a:solidFill>
                        </a:rPr>
                        <a:t>মন্দ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</a:rPr>
                        <a:t>কাজ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066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66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6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669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00" y="156857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449" y="1836523"/>
            <a:ext cx="11873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দুইজন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ভূমিকাভিনয়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করাবো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376" y="2934269"/>
            <a:ext cx="117416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১ঃ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পুলিশকে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ব্যাগটি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দিয়েছেন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২ঃ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৩ঃ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উপহারের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7173" y="131360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93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6412" y="640041"/>
            <a:ext cx="6933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5458" y="2031718"/>
            <a:ext cx="5923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শূণ্যস্থান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244" y="3452882"/>
            <a:ext cx="112457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arenR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সবসময়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AutoNum type="arabicParenR"/>
            </a:pP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-----------------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AutoNum type="arabicParenR"/>
            </a:pP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05468" y="3452882"/>
            <a:ext cx="11054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শ্রদ্ধা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77368" y="4160768"/>
            <a:ext cx="159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477368" y="4868654"/>
            <a:ext cx="1596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endParaRPr lang="en-US" sz="4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991" y="281485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79687 -0.0217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4" y="-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L 0.65729 -0.016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865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0.59948 -0.008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74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04900" y="394692"/>
            <a:ext cx="97155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অন্তত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13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631" y="674039"/>
            <a:ext cx="1501537" cy="84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67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444" y="2538483"/>
            <a:ext cx="1119116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6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979" y="295133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666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025" y="1162050"/>
            <a:ext cx="10058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সমাপ্ত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1025" y="2990850"/>
            <a:ext cx="911542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3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68" y="0"/>
            <a:ext cx="2299932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945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048" y="-13648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4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289" y="1027108"/>
            <a:ext cx="436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6289" y="2202625"/>
            <a:ext cx="6755642" cy="33547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দেলোয়ার হোসেন চৌধুরী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 সরকারী প্রাথমিক বিদ্যালয়</a:t>
            </a: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কানাইঘাট, সিলেট।</a:t>
            </a:r>
            <a:endParaRPr lang="en-US" sz="4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delwar5050@gmail.com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29" y="2170377"/>
            <a:ext cx="2797788" cy="33870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5286" y="178456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20" y="750627"/>
            <a:ext cx="4367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5220" y="2114564"/>
            <a:ext cx="1112292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---------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পুরস্কৃত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১৬/০৩/২০২০ইং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74" y="174862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1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3" y="2524835"/>
            <a:ext cx="117234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৮.২.২: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মন্দের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প্রার্থক্য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৮.২.৩: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চর্চা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1193" y="1146412"/>
            <a:ext cx="43672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343" y="185951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4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3659" y="2878837"/>
            <a:ext cx="101923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মনযোগ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24885" y="846160"/>
            <a:ext cx="251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endParaRPr lang="en-US" sz="4000" dirty="0" smtClean="0">
              <a:solidFill>
                <a:schemeClr val="accent6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526" y="172303"/>
            <a:ext cx="2056304" cy="115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87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2450" y="113900"/>
            <a:ext cx="426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5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24" y="1091706"/>
            <a:ext cx="4967783" cy="5459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869" y="300250"/>
            <a:ext cx="5459104" cy="6250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3348" y="185836"/>
            <a:ext cx="1617625" cy="90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43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3220" t="27945" r="10358" b="33606"/>
          <a:stretch/>
        </p:blipFill>
        <p:spPr>
          <a:xfrm>
            <a:off x="6277970" y="491318"/>
            <a:ext cx="5088725" cy="43945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5074" y="6024895"/>
            <a:ext cx="469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7672" y="300251"/>
            <a:ext cx="42308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724" y="1212853"/>
            <a:ext cx="51725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চোখে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ছোট-বড়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ভালোবাসব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চল্ব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058" y="104065"/>
            <a:ext cx="1809383" cy="101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14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938" t="1568" r="-2379" b="9743"/>
          <a:stretch/>
        </p:blipFill>
        <p:spPr>
          <a:xfrm>
            <a:off x="7389465" y="343865"/>
            <a:ext cx="4368878" cy="5454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79156" y="5798499"/>
            <a:ext cx="4385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3775" y="345797"/>
            <a:ext cx="492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3795" y="1414000"/>
            <a:ext cx="70159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খবর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ছাপা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গরিব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একদিন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চলতে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থানায়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পুলিশের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প্রশংসা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তাঁকে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পুরস্কৃত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7918" y="0"/>
            <a:ext cx="1624082" cy="90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60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dirty="0" err="1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418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Arial</vt:lpstr>
      <vt:lpstr>Calibri</vt:lpstr>
      <vt:lpstr>Calibri Light</vt:lpstr>
      <vt:lpstr>Century Gothic</vt:lpstr>
      <vt:lpstr>Garamond</vt:lpstr>
      <vt:lpstr>NikoshBAN</vt:lpstr>
      <vt:lpstr>Times New Roman</vt:lpstr>
      <vt:lpstr>Trebuchet MS</vt:lpstr>
      <vt:lpstr>Wingdings 3</vt:lpstr>
      <vt:lpstr>Office Theme</vt:lpstr>
      <vt:lpstr>Organic</vt:lpstr>
      <vt:lpstr>Facet</vt:lpstr>
      <vt:lpstr>Wisp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49</cp:revision>
  <dcterms:created xsi:type="dcterms:W3CDTF">2020-03-11T14:55:22Z</dcterms:created>
  <dcterms:modified xsi:type="dcterms:W3CDTF">2020-03-13T17:09:43Z</dcterms:modified>
</cp:coreProperties>
</file>