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9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7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D32689-FE29-4182-818F-F10D79B64EC2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EE72E9E-86AD-4D88-AA59-A695E1958D7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dirty="0" smtClean="0">
              <a:solidFill>
                <a:srgbClr val="FF0000"/>
              </a:solidFill>
            </a:rPr>
            <a:t>যুক্তিবিদ্যা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/>
        </a:p>
      </dgm:t>
    </dgm:pt>
    <dgm:pt modelId="{3C7D6C93-7437-458A-97FB-077FB49A523A}" type="parTrans" cxnId="{5A968FC8-BE30-436F-B4C3-DB50FE35EB00}">
      <dgm:prSet/>
      <dgm:spPr/>
      <dgm:t>
        <a:bodyPr/>
        <a:lstStyle/>
        <a:p>
          <a:endParaRPr lang="en-US"/>
        </a:p>
      </dgm:t>
    </dgm:pt>
    <dgm:pt modelId="{872D37C7-FCA0-411C-9DE8-57E46669567E}" type="sibTrans" cxnId="{5A968FC8-BE30-436F-B4C3-DB50FE35EB00}">
      <dgm:prSet/>
      <dgm:spPr/>
      <dgm:t>
        <a:bodyPr/>
        <a:lstStyle/>
        <a:p>
          <a:endParaRPr lang="en-US"/>
        </a:p>
      </dgm:t>
    </dgm:pt>
    <dgm:pt modelId="{4BCC1B5D-029E-483E-A6DD-62350B58E40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dirty="0" smtClean="0">
              <a:solidFill>
                <a:srgbClr val="FF0000"/>
              </a:solidFill>
            </a:rPr>
            <a:t>অধিবিদ্যা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/>
        </a:p>
      </dgm:t>
    </dgm:pt>
    <dgm:pt modelId="{FC7809C1-AA34-47E0-B196-73D3A3001728}" type="parTrans" cxnId="{A013D0C6-C793-467E-81CF-DE6B871F02F4}">
      <dgm:prSet/>
      <dgm:spPr/>
      <dgm:t>
        <a:bodyPr/>
        <a:lstStyle/>
        <a:p>
          <a:endParaRPr lang="en-US"/>
        </a:p>
      </dgm:t>
    </dgm:pt>
    <dgm:pt modelId="{2B0906B2-CD81-47FB-9DF9-5395DE3B030F}" type="sibTrans" cxnId="{A013D0C6-C793-467E-81CF-DE6B871F02F4}">
      <dgm:prSet/>
      <dgm:spPr/>
      <dgm:t>
        <a:bodyPr/>
        <a:lstStyle/>
        <a:p>
          <a:endParaRPr lang="en-US"/>
        </a:p>
      </dgm:t>
    </dgm:pt>
    <dgm:pt modelId="{D49D8EF6-730F-48C8-8F35-5323BE99AA57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dirty="0" smtClean="0">
              <a:solidFill>
                <a:srgbClr val="FF0000"/>
              </a:solidFill>
            </a:rPr>
            <a:t>নীতিবিদ্যা</a:t>
          </a:r>
        </a:p>
        <a:p>
          <a:pPr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/>
        </a:p>
      </dgm:t>
    </dgm:pt>
    <dgm:pt modelId="{2C4FCF70-2C1B-4485-95F1-976F83D6D94D}" type="parTrans" cxnId="{FC7972B9-7E30-4CAA-BFA8-9592CE047FAF}">
      <dgm:prSet/>
      <dgm:spPr/>
      <dgm:t>
        <a:bodyPr/>
        <a:lstStyle/>
        <a:p>
          <a:endParaRPr lang="en-US"/>
        </a:p>
      </dgm:t>
    </dgm:pt>
    <dgm:pt modelId="{55ACEF25-92B3-420D-B8D7-D06756BE27FD}" type="sibTrans" cxnId="{FC7972B9-7E30-4CAA-BFA8-9592CE047FAF}">
      <dgm:prSet/>
      <dgm:spPr/>
      <dgm:t>
        <a:bodyPr/>
        <a:lstStyle/>
        <a:p>
          <a:endParaRPr lang="en-US"/>
        </a:p>
      </dgm:t>
    </dgm:pt>
    <dgm:pt modelId="{6DFBC661-6012-4F29-8246-4B19E06E13E7}">
      <dgm:prSet custT="1"/>
      <dgm:spPr/>
      <dgm:t>
        <a:bodyPr/>
        <a:lstStyle/>
        <a:p>
          <a:r>
            <a:rPr lang="as-IN" sz="4800" dirty="0" smtClean="0">
              <a:solidFill>
                <a:srgbClr val="FF0000"/>
              </a:solidFill>
            </a:rPr>
            <a:t>জ্ঞানতত্ব</a:t>
          </a:r>
          <a:endParaRPr lang="en-US" sz="4800" dirty="0">
            <a:solidFill>
              <a:srgbClr val="FF0000"/>
            </a:solidFill>
          </a:endParaRPr>
        </a:p>
      </dgm:t>
    </dgm:pt>
    <dgm:pt modelId="{E3FAE288-6E69-4888-8313-68EECC4BC8AE}" type="parTrans" cxnId="{1A58D31A-88CA-41A8-A642-EC98D481EADC}">
      <dgm:prSet/>
      <dgm:spPr/>
      <dgm:t>
        <a:bodyPr/>
        <a:lstStyle/>
        <a:p>
          <a:endParaRPr lang="en-US"/>
        </a:p>
      </dgm:t>
    </dgm:pt>
    <dgm:pt modelId="{FA419B1F-B35B-4397-997F-291C5704AE6D}" type="sibTrans" cxnId="{1A58D31A-88CA-41A8-A642-EC98D481EADC}">
      <dgm:prSet/>
      <dgm:spPr/>
      <dgm:t>
        <a:bodyPr/>
        <a:lstStyle/>
        <a:p>
          <a:endParaRPr lang="en-US"/>
        </a:p>
      </dgm:t>
    </dgm:pt>
    <dgm:pt modelId="{420CFE0D-20A1-4089-93CB-53FC902EABCB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800" dirty="0" smtClean="0">
              <a:solidFill>
                <a:srgbClr val="FF0000"/>
              </a:solidFill>
            </a:rPr>
            <a:t>মূল্যবিধ্যা</a:t>
          </a:r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dirty="0"/>
        </a:p>
      </dgm:t>
    </dgm:pt>
    <dgm:pt modelId="{63E2EF9D-7AFA-4AA1-BEE3-64DACA004E28}" type="parTrans" cxnId="{D66CA3CA-7D54-45A2-A16E-E97914BDFAE7}">
      <dgm:prSet/>
      <dgm:spPr/>
      <dgm:t>
        <a:bodyPr/>
        <a:lstStyle/>
        <a:p>
          <a:endParaRPr lang="en-US"/>
        </a:p>
      </dgm:t>
    </dgm:pt>
    <dgm:pt modelId="{1A4EDAB5-EB67-4E70-BAAE-F13AAC11BEA2}" type="sibTrans" cxnId="{D66CA3CA-7D54-45A2-A16E-E97914BDFAE7}">
      <dgm:prSet/>
      <dgm:spPr/>
      <dgm:t>
        <a:bodyPr/>
        <a:lstStyle/>
        <a:p>
          <a:endParaRPr lang="en-US"/>
        </a:p>
      </dgm:t>
    </dgm:pt>
    <dgm:pt modelId="{F0AD5F9B-728B-4142-A714-9200E0928D81}" type="pres">
      <dgm:prSet presAssocID="{39D32689-FE29-4182-818F-F10D79B64E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F734DA-AC52-43E8-B4AE-E9317579E84B}" type="pres">
      <dgm:prSet presAssocID="{2EE72E9E-86AD-4D88-AA59-A695E1958D7B}" presName="node" presStyleLbl="node1" presStyleIdx="0" presStyleCnt="5" custScaleX="143899" custScaleY="1187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A5DF9C-3A9E-4F8A-BC21-9F8D26F61E78}" type="pres">
      <dgm:prSet presAssocID="{2EE72E9E-86AD-4D88-AA59-A695E1958D7B}" presName="spNode" presStyleCnt="0"/>
      <dgm:spPr/>
    </dgm:pt>
    <dgm:pt modelId="{64F9C7E6-A712-494E-AD49-490E186DB661}" type="pres">
      <dgm:prSet presAssocID="{872D37C7-FCA0-411C-9DE8-57E46669567E}" presName="sibTrans" presStyleLbl="sibTrans1D1" presStyleIdx="0" presStyleCnt="5"/>
      <dgm:spPr/>
      <dgm:t>
        <a:bodyPr/>
        <a:lstStyle/>
        <a:p>
          <a:endParaRPr lang="en-US"/>
        </a:p>
      </dgm:t>
    </dgm:pt>
    <dgm:pt modelId="{3E877F5E-2984-404A-9246-0EDFA9520961}" type="pres">
      <dgm:prSet presAssocID="{4BCC1B5D-029E-483E-A6DD-62350B58E40F}" presName="node" presStyleLbl="node1" presStyleIdx="1" presStyleCnt="5" custScaleX="128391" custScaleY="1169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018D6-4F94-4085-9A0E-D167FEA8911E}" type="pres">
      <dgm:prSet presAssocID="{4BCC1B5D-029E-483E-A6DD-62350B58E40F}" presName="spNode" presStyleCnt="0"/>
      <dgm:spPr/>
    </dgm:pt>
    <dgm:pt modelId="{91C9A4F4-BD68-42C3-9A91-96FA0D10D8F7}" type="pres">
      <dgm:prSet presAssocID="{2B0906B2-CD81-47FB-9DF9-5395DE3B030F}" presName="sibTrans" presStyleLbl="sibTrans1D1" presStyleIdx="1" presStyleCnt="5"/>
      <dgm:spPr/>
      <dgm:t>
        <a:bodyPr/>
        <a:lstStyle/>
        <a:p>
          <a:endParaRPr lang="en-US"/>
        </a:p>
      </dgm:t>
    </dgm:pt>
    <dgm:pt modelId="{2FB2F5CE-8C1E-4D5C-A65C-69B5784F9C04}" type="pres">
      <dgm:prSet presAssocID="{D49D8EF6-730F-48C8-8F35-5323BE99AA57}" presName="node" presStyleLbl="node1" presStyleIdx="2" presStyleCnt="5" custScaleX="1392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BA5B0-2A5F-40A7-8B6E-0271E81ED56E}" type="pres">
      <dgm:prSet presAssocID="{D49D8EF6-730F-48C8-8F35-5323BE99AA57}" presName="spNode" presStyleCnt="0"/>
      <dgm:spPr/>
    </dgm:pt>
    <dgm:pt modelId="{6E38DD1A-0A59-433C-B33E-4E53BECA0A4E}" type="pres">
      <dgm:prSet presAssocID="{55ACEF25-92B3-420D-B8D7-D06756BE27FD}" presName="sibTrans" presStyleLbl="sibTrans1D1" presStyleIdx="2" presStyleCnt="5"/>
      <dgm:spPr/>
      <dgm:t>
        <a:bodyPr/>
        <a:lstStyle/>
        <a:p>
          <a:endParaRPr lang="en-US"/>
        </a:p>
      </dgm:t>
    </dgm:pt>
    <dgm:pt modelId="{E7AC1553-BEC1-45C2-87BB-22FC4438A16B}" type="pres">
      <dgm:prSet presAssocID="{6DFBC661-6012-4F29-8246-4B19E06E13E7}" presName="node" presStyleLbl="node1" presStyleIdx="3" presStyleCnt="5" custScaleX="124768" custScaleY="1262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62F023-56B1-4D4D-A85E-7F34C94F7A3D}" type="pres">
      <dgm:prSet presAssocID="{6DFBC661-6012-4F29-8246-4B19E06E13E7}" presName="spNode" presStyleCnt="0"/>
      <dgm:spPr/>
    </dgm:pt>
    <dgm:pt modelId="{8D1C3645-7C9B-4523-8FB1-DF50C5FCE9F5}" type="pres">
      <dgm:prSet presAssocID="{FA419B1F-B35B-4397-997F-291C5704AE6D}" presName="sibTrans" presStyleLbl="sibTrans1D1" presStyleIdx="3" presStyleCnt="5"/>
      <dgm:spPr/>
      <dgm:t>
        <a:bodyPr/>
        <a:lstStyle/>
        <a:p>
          <a:endParaRPr lang="en-US"/>
        </a:p>
      </dgm:t>
    </dgm:pt>
    <dgm:pt modelId="{7F2DB5B8-1843-466C-BF14-21F45FF4E31F}" type="pres">
      <dgm:prSet presAssocID="{420CFE0D-20A1-4089-93CB-53FC902EABCB}" presName="node" presStyleLbl="node1" presStyleIdx="4" presStyleCnt="5" custScaleX="135107" custScaleY="144608" custRadScaleRad="103406" custRadScaleInc="-40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8C012-AE6C-4E82-A7BF-8FBBE3EAF57A}" type="pres">
      <dgm:prSet presAssocID="{420CFE0D-20A1-4089-93CB-53FC902EABCB}" presName="spNode" presStyleCnt="0"/>
      <dgm:spPr/>
    </dgm:pt>
    <dgm:pt modelId="{5360F114-8E2A-48ED-8405-06410EB4EC63}" type="pres">
      <dgm:prSet presAssocID="{1A4EDAB5-EB67-4E70-BAAE-F13AAC11BEA2}" presName="sibTrans" presStyleLbl="sibTrans1D1" presStyleIdx="4" presStyleCnt="5"/>
      <dgm:spPr/>
      <dgm:t>
        <a:bodyPr/>
        <a:lstStyle/>
        <a:p>
          <a:endParaRPr lang="en-US"/>
        </a:p>
      </dgm:t>
    </dgm:pt>
  </dgm:ptLst>
  <dgm:cxnLst>
    <dgm:cxn modelId="{BBC606C8-A863-415F-B836-69E9E01A5C59}" type="presOf" srcId="{55ACEF25-92B3-420D-B8D7-D06756BE27FD}" destId="{6E38DD1A-0A59-433C-B33E-4E53BECA0A4E}" srcOrd="0" destOrd="0" presId="urn:microsoft.com/office/officeart/2005/8/layout/cycle5"/>
    <dgm:cxn modelId="{1A58D31A-88CA-41A8-A642-EC98D481EADC}" srcId="{39D32689-FE29-4182-818F-F10D79B64EC2}" destId="{6DFBC661-6012-4F29-8246-4B19E06E13E7}" srcOrd="3" destOrd="0" parTransId="{E3FAE288-6E69-4888-8313-68EECC4BC8AE}" sibTransId="{FA419B1F-B35B-4397-997F-291C5704AE6D}"/>
    <dgm:cxn modelId="{5A968FC8-BE30-436F-B4C3-DB50FE35EB00}" srcId="{39D32689-FE29-4182-818F-F10D79B64EC2}" destId="{2EE72E9E-86AD-4D88-AA59-A695E1958D7B}" srcOrd="0" destOrd="0" parTransId="{3C7D6C93-7437-458A-97FB-077FB49A523A}" sibTransId="{872D37C7-FCA0-411C-9DE8-57E46669567E}"/>
    <dgm:cxn modelId="{5550D2EA-746B-4DFD-A636-D9A77D458629}" type="presOf" srcId="{6DFBC661-6012-4F29-8246-4B19E06E13E7}" destId="{E7AC1553-BEC1-45C2-87BB-22FC4438A16B}" srcOrd="0" destOrd="0" presId="urn:microsoft.com/office/officeart/2005/8/layout/cycle5"/>
    <dgm:cxn modelId="{B16F9754-AB9D-4479-9C16-D17DB022C9D0}" type="presOf" srcId="{FA419B1F-B35B-4397-997F-291C5704AE6D}" destId="{8D1C3645-7C9B-4523-8FB1-DF50C5FCE9F5}" srcOrd="0" destOrd="0" presId="urn:microsoft.com/office/officeart/2005/8/layout/cycle5"/>
    <dgm:cxn modelId="{D66CA3CA-7D54-45A2-A16E-E97914BDFAE7}" srcId="{39D32689-FE29-4182-818F-F10D79B64EC2}" destId="{420CFE0D-20A1-4089-93CB-53FC902EABCB}" srcOrd="4" destOrd="0" parTransId="{63E2EF9D-7AFA-4AA1-BEE3-64DACA004E28}" sibTransId="{1A4EDAB5-EB67-4E70-BAAE-F13AAC11BEA2}"/>
    <dgm:cxn modelId="{FC7972B9-7E30-4CAA-BFA8-9592CE047FAF}" srcId="{39D32689-FE29-4182-818F-F10D79B64EC2}" destId="{D49D8EF6-730F-48C8-8F35-5323BE99AA57}" srcOrd="2" destOrd="0" parTransId="{2C4FCF70-2C1B-4485-95F1-976F83D6D94D}" sibTransId="{55ACEF25-92B3-420D-B8D7-D06756BE27FD}"/>
    <dgm:cxn modelId="{4376B461-60A0-4654-A3C9-47A3A8F6EAD9}" type="presOf" srcId="{2B0906B2-CD81-47FB-9DF9-5395DE3B030F}" destId="{91C9A4F4-BD68-42C3-9A91-96FA0D10D8F7}" srcOrd="0" destOrd="0" presId="urn:microsoft.com/office/officeart/2005/8/layout/cycle5"/>
    <dgm:cxn modelId="{8B9AAD58-981A-49C8-BA66-3A6D166AEC22}" type="presOf" srcId="{2EE72E9E-86AD-4D88-AA59-A695E1958D7B}" destId="{4DF734DA-AC52-43E8-B4AE-E9317579E84B}" srcOrd="0" destOrd="0" presId="urn:microsoft.com/office/officeart/2005/8/layout/cycle5"/>
    <dgm:cxn modelId="{48530566-4042-4114-A30F-E66DE82C4D71}" type="presOf" srcId="{1A4EDAB5-EB67-4E70-BAAE-F13AAC11BEA2}" destId="{5360F114-8E2A-48ED-8405-06410EB4EC63}" srcOrd="0" destOrd="0" presId="urn:microsoft.com/office/officeart/2005/8/layout/cycle5"/>
    <dgm:cxn modelId="{9C68934C-FDA1-4F7C-B09E-91A714091265}" type="presOf" srcId="{420CFE0D-20A1-4089-93CB-53FC902EABCB}" destId="{7F2DB5B8-1843-466C-BF14-21F45FF4E31F}" srcOrd="0" destOrd="0" presId="urn:microsoft.com/office/officeart/2005/8/layout/cycle5"/>
    <dgm:cxn modelId="{68C1AE60-E776-4C49-94B6-D355A6714229}" type="presOf" srcId="{872D37C7-FCA0-411C-9DE8-57E46669567E}" destId="{64F9C7E6-A712-494E-AD49-490E186DB661}" srcOrd="0" destOrd="0" presId="urn:microsoft.com/office/officeart/2005/8/layout/cycle5"/>
    <dgm:cxn modelId="{4057E6E3-660E-45A8-8A1F-3509AFD81E39}" type="presOf" srcId="{39D32689-FE29-4182-818F-F10D79B64EC2}" destId="{F0AD5F9B-728B-4142-A714-9200E0928D81}" srcOrd="0" destOrd="0" presId="urn:microsoft.com/office/officeart/2005/8/layout/cycle5"/>
    <dgm:cxn modelId="{2562E004-D441-4CBC-B308-CBEEBF486A10}" type="presOf" srcId="{4BCC1B5D-029E-483E-A6DD-62350B58E40F}" destId="{3E877F5E-2984-404A-9246-0EDFA9520961}" srcOrd="0" destOrd="0" presId="urn:microsoft.com/office/officeart/2005/8/layout/cycle5"/>
    <dgm:cxn modelId="{A013D0C6-C793-467E-81CF-DE6B871F02F4}" srcId="{39D32689-FE29-4182-818F-F10D79B64EC2}" destId="{4BCC1B5D-029E-483E-A6DD-62350B58E40F}" srcOrd="1" destOrd="0" parTransId="{FC7809C1-AA34-47E0-B196-73D3A3001728}" sibTransId="{2B0906B2-CD81-47FB-9DF9-5395DE3B030F}"/>
    <dgm:cxn modelId="{FC8F6F73-29A0-46BA-83C9-7668D1078C38}" type="presOf" srcId="{D49D8EF6-730F-48C8-8F35-5323BE99AA57}" destId="{2FB2F5CE-8C1E-4D5C-A65C-69B5784F9C04}" srcOrd="0" destOrd="0" presId="urn:microsoft.com/office/officeart/2005/8/layout/cycle5"/>
    <dgm:cxn modelId="{02B4AB07-2B8C-4A1E-A122-F53DC9979202}" type="presParOf" srcId="{F0AD5F9B-728B-4142-A714-9200E0928D81}" destId="{4DF734DA-AC52-43E8-B4AE-E9317579E84B}" srcOrd="0" destOrd="0" presId="urn:microsoft.com/office/officeart/2005/8/layout/cycle5"/>
    <dgm:cxn modelId="{1D2C0E9A-3923-45CC-B7E1-8D81F12C19C5}" type="presParOf" srcId="{F0AD5F9B-728B-4142-A714-9200E0928D81}" destId="{BBA5DF9C-3A9E-4F8A-BC21-9F8D26F61E78}" srcOrd="1" destOrd="0" presId="urn:microsoft.com/office/officeart/2005/8/layout/cycle5"/>
    <dgm:cxn modelId="{886BD109-A39D-41C2-9ECB-FDB83C109EF1}" type="presParOf" srcId="{F0AD5F9B-728B-4142-A714-9200E0928D81}" destId="{64F9C7E6-A712-494E-AD49-490E186DB661}" srcOrd="2" destOrd="0" presId="urn:microsoft.com/office/officeart/2005/8/layout/cycle5"/>
    <dgm:cxn modelId="{76FAE593-6792-4CAB-8538-1DCFB567725E}" type="presParOf" srcId="{F0AD5F9B-728B-4142-A714-9200E0928D81}" destId="{3E877F5E-2984-404A-9246-0EDFA9520961}" srcOrd="3" destOrd="0" presId="urn:microsoft.com/office/officeart/2005/8/layout/cycle5"/>
    <dgm:cxn modelId="{C1B254E0-2AFC-4259-B892-97D2D91FDB28}" type="presParOf" srcId="{F0AD5F9B-728B-4142-A714-9200E0928D81}" destId="{2FF018D6-4F94-4085-9A0E-D167FEA8911E}" srcOrd="4" destOrd="0" presId="urn:microsoft.com/office/officeart/2005/8/layout/cycle5"/>
    <dgm:cxn modelId="{1E0B5827-191A-415A-B6F0-479580FDE010}" type="presParOf" srcId="{F0AD5F9B-728B-4142-A714-9200E0928D81}" destId="{91C9A4F4-BD68-42C3-9A91-96FA0D10D8F7}" srcOrd="5" destOrd="0" presId="urn:microsoft.com/office/officeart/2005/8/layout/cycle5"/>
    <dgm:cxn modelId="{84BC4A5F-774E-4F36-9698-A54943393C33}" type="presParOf" srcId="{F0AD5F9B-728B-4142-A714-9200E0928D81}" destId="{2FB2F5CE-8C1E-4D5C-A65C-69B5784F9C04}" srcOrd="6" destOrd="0" presId="urn:microsoft.com/office/officeart/2005/8/layout/cycle5"/>
    <dgm:cxn modelId="{4E8AE7A3-BBD3-4A40-9BA4-78EF944CE1E9}" type="presParOf" srcId="{F0AD5F9B-728B-4142-A714-9200E0928D81}" destId="{1F1BA5B0-2A5F-40A7-8B6E-0271E81ED56E}" srcOrd="7" destOrd="0" presId="urn:microsoft.com/office/officeart/2005/8/layout/cycle5"/>
    <dgm:cxn modelId="{2600640F-3ABF-42DE-BAC9-33B74CE9A7CC}" type="presParOf" srcId="{F0AD5F9B-728B-4142-A714-9200E0928D81}" destId="{6E38DD1A-0A59-433C-B33E-4E53BECA0A4E}" srcOrd="8" destOrd="0" presId="urn:microsoft.com/office/officeart/2005/8/layout/cycle5"/>
    <dgm:cxn modelId="{277D57A3-3048-4351-B581-9CF170EEB260}" type="presParOf" srcId="{F0AD5F9B-728B-4142-A714-9200E0928D81}" destId="{E7AC1553-BEC1-45C2-87BB-22FC4438A16B}" srcOrd="9" destOrd="0" presId="urn:microsoft.com/office/officeart/2005/8/layout/cycle5"/>
    <dgm:cxn modelId="{AE1D72B5-4257-4C43-9BAD-C40F1B0EC74F}" type="presParOf" srcId="{F0AD5F9B-728B-4142-A714-9200E0928D81}" destId="{AA62F023-56B1-4D4D-A85E-7F34C94F7A3D}" srcOrd="10" destOrd="0" presId="urn:microsoft.com/office/officeart/2005/8/layout/cycle5"/>
    <dgm:cxn modelId="{699595BD-1058-46F4-9728-1A515A3995D9}" type="presParOf" srcId="{F0AD5F9B-728B-4142-A714-9200E0928D81}" destId="{8D1C3645-7C9B-4523-8FB1-DF50C5FCE9F5}" srcOrd="11" destOrd="0" presId="urn:microsoft.com/office/officeart/2005/8/layout/cycle5"/>
    <dgm:cxn modelId="{1C2B4D43-CE41-4491-985F-662146006C0E}" type="presParOf" srcId="{F0AD5F9B-728B-4142-A714-9200E0928D81}" destId="{7F2DB5B8-1843-466C-BF14-21F45FF4E31F}" srcOrd="12" destOrd="0" presId="urn:microsoft.com/office/officeart/2005/8/layout/cycle5"/>
    <dgm:cxn modelId="{B2D50293-8A1D-4B42-B876-8A0B223B001B}" type="presParOf" srcId="{F0AD5F9B-728B-4142-A714-9200E0928D81}" destId="{8518C012-AE6C-4E82-A7BF-8FBBE3EAF57A}" srcOrd="13" destOrd="0" presId="urn:microsoft.com/office/officeart/2005/8/layout/cycle5"/>
    <dgm:cxn modelId="{22336AB9-7702-4243-B30A-BBB1C0ECDC5E}" type="presParOf" srcId="{F0AD5F9B-728B-4142-A714-9200E0928D81}" destId="{5360F114-8E2A-48ED-8405-06410EB4EC63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851F8A-74CF-44DE-8C29-B89F7B59D03B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1135F7CB-F47B-40D1-9E2B-7980EC70DAA8}">
      <dgm:prSet phldrT="[Text]"/>
      <dgm:spPr/>
      <dgm:t>
        <a:bodyPr/>
        <a:lstStyle/>
        <a:p>
          <a:r>
            <a:rPr lang="bn-IN" dirty="0" smtClean="0"/>
            <a:t>পদার্থবিজ্ঞান</a:t>
          </a:r>
          <a:endParaRPr lang="en-US" dirty="0"/>
        </a:p>
      </dgm:t>
    </dgm:pt>
    <dgm:pt modelId="{622B351D-0C5A-46BC-AF19-116843D455F2}" type="parTrans" cxnId="{36DCB761-D60C-4558-8D97-5C5DA084C059}">
      <dgm:prSet/>
      <dgm:spPr/>
      <dgm:t>
        <a:bodyPr/>
        <a:lstStyle/>
        <a:p>
          <a:endParaRPr lang="en-US"/>
        </a:p>
      </dgm:t>
    </dgm:pt>
    <dgm:pt modelId="{AB99F9E8-08F3-4D7B-A73B-97162F548476}" type="sibTrans" cxnId="{36DCB761-D60C-4558-8D97-5C5DA084C059}">
      <dgm:prSet/>
      <dgm:spPr/>
      <dgm:t>
        <a:bodyPr/>
        <a:lstStyle/>
        <a:p>
          <a:endParaRPr lang="en-US"/>
        </a:p>
      </dgm:t>
    </dgm:pt>
    <dgm:pt modelId="{42FB5C66-EB56-471F-887A-3C13DF612BBD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dirty="0" smtClean="0"/>
            <a:t>রসায়ান</a:t>
          </a:r>
          <a:endParaRPr lang="en-US" dirty="0" smtClean="0"/>
        </a:p>
        <a:p>
          <a:pPr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D50C779B-E536-4D47-BB3F-91F2D891C515}" type="parTrans" cxnId="{395DBD1F-2FEE-4ABB-A14B-5FDA14521F7B}">
      <dgm:prSet/>
      <dgm:spPr/>
      <dgm:t>
        <a:bodyPr/>
        <a:lstStyle/>
        <a:p>
          <a:endParaRPr lang="en-US"/>
        </a:p>
      </dgm:t>
    </dgm:pt>
    <dgm:pt modelId="{3FE361D4-DCB0-4478-818C-72BB7542E5DF}" type="sibTrans" cxnId="{395DBD1F-2FEE-4ABB-A14B-5FDA14521F7B}">
      <dgm:prSet/>
      <dgm:spPr/>
      <dgm:t>
        <a:bodyPr/>
        <a:lstStyle/>
        <a:p>
          <a:endParaRPr lang="en-US"/>
        </a:p>
      </dgm:t>
    </dgm:pt>
    <dgm:pt modelId="{0F317D45-6A12-428A-9B0C-147C837E0BA5}">
      <dgm:prSet phldrT="[Text]"/>
      <dgm:spPr/>
      <dgm:t>
        <a:bodyPr/>
        <a:lstStyle/>
        <a:p>
          <a:r>
            <a:rPr lang="bn-IN" dirty="0" smtClean="0"/>
            <a:t>জীববিজ্ঞান</a:t>
          </a:r>
          <a:endParaRPr lang="en-US" dirty="0"/>
        </a:p>
      </dgm:t>
    </dgm:pt>
    <dgm:pt modelId="{61FD0A5A-DBB9-4D22-B9DA-1683A5D034E6}" type="parTrans" cxnId="{45BA5299-F173-424C-A44B-8C955AF760D5}">
      <dgm:prSet/>
      <dgm:spPr/>
      <dgm:t>
        <a:bodyPr/>
        <a:lstStyle/>
        <a:p>
          <a:endParaRPr lang="en-US"/>
        </a:p>
      </dgm:t>
    </dgm:pt>
    <dgm:pt modelId="{7D285AC5-DB54-4A8C-AB21-4619921FC3DB}" type="sibTrans" cxnId="{45BA5299-F173-424C-A44B-8C955AF760D5}">
      <dgm:prSet/>
      <dgm:spPr/>
      <dgm:t>
        <a:bodyPr/>
        <a:lstStyle/>
        <a:p>
          <a:endParaRPr lang="en-US"/>
        </a:p>
      </dgm:t>
    </dgm:pt>
    <dgm:pt modelId="{49708098-AF6B-4CB7-9A8C-888BCB72E20D}" type="pres">
      <dgm:prSet presAssocID="{73851F8A-74CF-44DE-8C29-B89F7B59D03B}" presName="compositeShape" presStyleCnt="0">
        <dgm:presLayoutVars>
          <dgm:chMax val="7"/>
          <dgm:dir/>
          <dgm:resizeHandles val="exact"/>
        </dgm:presLayoutVars>
      </dgm:prSet>
      <dgm:spPr/>
    </dgm:pt>
    <dgm:pt modelId="{F5AFD103-1233-4BB5-8B7E-F06F535E778F}" type="pres">
      <dgm:prSet presAssocID="{73851F8A-74CF-44DE-8C29-B89F7B59D03B}" presName="wedge1" presStyleLbl="node1" presStyleIdx="0" presStyleCnt="3" custScaleX="97577" custScaleY="53731"/>
      <dgm:spPr/>
      <dgm:t>
        <a:bodyPr/>
        <a:lstStyle/>
        <a:p>
          <a:endParaRPr lang="en-US"/>
        </a:p>
      </dgm:t>
    </dgm:pt>
    <dgm:pt modelId="{ACB94EA5-4A6B-4CC8-B35D-A983F7DA6585}" type="pres">
      <dgm:prSet presAssocID="{73851F8A-74CF-44DE-8C29-B89F7B59D03B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044A44-5869-43D2-B953-FE90887EC57F}" type="pres">
      <dgm:prSet presAssocID="{73851F8A-74CF-44DE-8C29-B89F7B59D03B}" presName="wedge2" presStyleLbl="node1" presStyleIdx="1" presStyleCnt="3" custScaleY="54688"/>
      <dgm:spPr/>
      <dgm:t>
        <a:bodyPr/>
        <a:lstStyle/>
        <a:p>
          <a:endParaRPr lang="en-US"/>
        </a:p>
      </dgm:t>
    </dgm:pt>
    <dgm:pt modelId="{CB1C4410-6FC1-4208-8221-695F610D6B8F}" type="pres">
      <dgm:prSet presAssocID="{73851F8A-74CF-44DE-8C29-B89F7B59D03B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148190-93E8-411D-BB3B-2DF69E0BFBA3}" type="pres">
      <dgm:prSet presAssocID="{73851F8A-74CF-44DE-8C29-B89F7B59D03B}" presName="wedge3" presStyleLbl="node1" presStyleIdx="2" presStyleCnt="3" custScaleX="89402" custScaleY="61121" custLinFactNeighborY="159"/>
      <dgm:spPr/>
      <dgm:t>
        <a:bodyPr/>
        <a:lstStyle/>
        <a:p>
          <a:endParaRPr lang="en-US"/>
        </a:p>
      </dgm:t>
    </dgm:pt>
    <dgm:pt modelId="{130D1BC3-EF69-43FC-9D74-1DC3C3C2D9D4}" type="pres">
      <dgm:prSet presAssocID="{73851F8A-74CF-44DE-8C29-B89F7B59D03B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BA5299-F173-424C-A44B-8C955AF760D5}" srcId="{73851F8A-74CF-44DE-8C29-B89F7B59D03B}" destId="{0F317D45-6A12-428A-9B0C-147C837E0BA5}" srcOrd="2" destOrd="0" parTransId="{61FD0A5A-DBB9-4D22-B9DA-1683A5D034E6}" sibTransId="{7D285AC5-DB54-4A8C-AB21-4619921FC3DB}"/>
    <dgm:cxn modelId="{B2EAB450-A6DB-486F-91F9-6D205F1B8219}" type="presOf" srcId="{0F317D45-6A12-428A-9B0C-147C837E0BA5}" destId="{130D1BC3-EF69-43FC-9D74-1DC3C3C2D9D4}" srcOrd="1" destOrd="0" presId="urn:microsoft.com/office/officeart/2005/8/layout/chart3"/>
    <dgm:cxn modelId="{25291282-BF25-45D7-B92B-6C054A1C9DEE}" type="presOf" srcId="{1135F7CB-F47B-40D1-9E2B-7980EC70DAA8}" destId="{F5AFD103-1233-4BB5-8B7E-F06F535E778F}" srcOrd="0" destOrd="0" presId="urn:microsoft.com/office/officeart/2005/8/layout/chart3"/>
    <dgm:cxn modelId="{0DECFD4B-4465-4B8F-9BA2-AB652DA8B600}" type="presOf" srcId="{73851F8A-74CF-44DE-8C29-B89F7B59D03B}" destId="{49708098-AF6B-4CB7-9A8C-888BCB72E20D}" srcOrd="0" destOrd="0" presId="urn:microsoft.com/office/officeart/2005/8/layout/chart3"/>
    <dgm:cxn modelId="{572B7379-A7EA-4A17-ABFA-56610301D406}" type="presOf" srcId="{42FB5C66-EB56-471F-887A-3C13DF612BBD}" destId="{CC044A44-5869-43D2-B953-FE90887EC57F}" srcOrd="0" destOrd="0" presId="urn:microsoft.com/office/officeart/2005/8/layout/chart3"/>
    <dgm:cxn modelId="{39AFF291-CD6F-4B84-840D-0872BB903218}" type="presOf" srcId="{0F317D45-6A12-428A-9B0C-147C837E0BA5}" destId="{59148190-93E8-411D-BB3B-2DF69E0BFBA3}" srcOrd="0" destOrd="0" presId="urn:microsoft.com/office/officeart/2005/8/layout/chart3"/>
    <dgm:cxn modelId="{36DCB761-D60C-4558-8D97-5C5DA084C059}" srcId="{73851F8A-74CF-44DE-8C29-B89F7B59D03B}" destId="{1135F7CB-F47B-40D1-9E2B-7980EC70DAA8}" srcOrd="0" destOrd="0" parTransId="{622B351D-0C5A-46BC-AF19-116843D455F2}" sibTransId="{AB99F9E8-08F3-4D7B-A73B-97162F548476}"/>
    <dgm:cxn modelId="{317D80F1-6108-463F-B8F4-2B797C2D13CB}" type="presOf" srcId="{1135F7CB-F47B-40D1-9E2B-7980EC70DAA8}" destId="{ACB94EA5-4A6B-4CC8-B35D-A983F7DA6585}" srcOrd="1" destOrd="0" presId="urn:microsoft.com/office/officeart/2005/8/layout/chart3"/>
    <dgm:cxn modelId="{287580F6-5445-4400-A59D-682A600B5531}" type="presOf" srcId="{42FB5C66-EB56-471F-887A-3C13DF612BBD}" destId="{CB1C4410-6FC1-4208-8221-695F610D6B8F}" srcOrd="1" destOrd="0" presId="urn:microsoft.com/office/officeart/2005/8/layout/chart3"/>
    <dgm:cxn modelId="{395DBD1F-2FEE-4ABB-A14B-5FDA14521F7B}" srcId="{73851F8A-74CF-44DE-8C29-B89F7B59D03B}" destId="{42FB5C66-EB56-471F-887A-3C13DF612BBD}" srcOrd="1" destOrd="0" parTransId="{D50C779B-E536-4D47-BB3F-91F2D891C515}" sibTransId="{3FE361D4-DCB0-4478-818C-72BB7542E5DF}"/>
    <dgm:cxn modelId="{8D00702C-C4BF-4D86-8768-14C990AAD806}" type="presParOf" srcId="{49708098-AF6B-4CB7-9A8C-888BCB72E20D}" destId="{F5AFD103-1233-4BB5-8B7E-F06F535E778F}" srcOrd="0" destOrd="0" presId="urn:microsoft.com/office/officeart/2005/8/layout/chart3"/>
    <dgm:cxn modelId="{E936D62D-E342-4CBA-AFED-30CD552FCBA1}" type="presParOf" srcId="{49708098-AF6B-4CB7-9A8C-888BCB72E20D}" destId="{ACB94EA5-4A6B-4CC8-B35D-A983F7DA6585}" srcOrd="1" destOrd="0" presId="urn:microsoft.com/office/officeart/2005/8/layout/chart3"/>
    <dgm:cxn modelId="{86534133-39A1-4173-95ED-5054744532DC}" type="presParOf" srcId="{49708098-AF6B-4CB7-9A8C-888BCB72E20D}" destId="{CC044A44-5869-43D2-B953-FE90887EC57F}" srcOrd="2" destOrd="0" presId="urn:microsoft.com/office/officeart/2005/8/layout/chart3"/>
    <dgm:cxn modelId="{216886D7-57BA-4E77-9C37-4183D68D3B39}" type="presParOf" srcId="{49708098-AF6B-4CB7-9A8C-888BCB72E20D}" destId="{CB1C4410-6FC1-4208-8221-695F610D6B8F}" srcOrd="3" destOrd="0" presId="urn:microsoft.com/office/officeart/2005/8/layout/chart3"/>
    <dgm:cxn modelId="{7CD06FDB-B679-4EB9-AEA4-CA6D30D3D270}" type="presParOf" srcId="{49708098-AF6B-4CB7-9A8C-888BCB72E20D}" destId="{59148190-93E8-411D-BB3B-2DF69E0BFBA3}" srcOrd="4" destOrd="0" presId="urn:microsoft.com/office/officeart/2005/8/layout/chart3"/>
    <dgm:cxn modelId="{80A14D9F-F8C7-449C-BA4A-C4ED93DD5638}" type="presParOf" srcId="{49708098-AF6B-4CB7-9A8C-888BCB72E20D}" destId="{130D1BC3-EF69-43FC-9D74-1DC3C3C2D9D4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F734DA-AC52-43E8-B4AE-E9317579E84B}">
      <dsp:nvSpPr>
        <dsp:cNvPr id="0" name=""/>
        <dsp:cNvSpPr/>
      </dsp:nvSpPr>
      <dsp:spPr>
        <a:xfrm>
          <a:off x="2807317" y="-88503"/>
          <a:ext cx="2543695" cy="13647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kern="1200" dirty="0" smtClean="0">
              <a:solidFill>
                <a:srgbClr val="FF0000"/>
              </a:solidFill>
            </a:rPr>
            <a:t>যুক্তিবিদ্যা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873940" y="-21880"/>
        <a:ext cx="2410449" cy="1231538"/>
      </dsp:txXfrm>
    </dsp:sp>
    <dsp:sp modelId="{64F9C7E6-A712-494E-AD49-490E186DB661}">
      <dsp:nvSpPr>
        <dsp:cNvPr id="0" name=""/>
        <dsp:cNvSpPr/>
      </dsp:nvSpPr>
      <dsp:spPr>
        <a:xfrm>
          <a:off x="1783566" y="593888"/>
          <a:ext cx="4591196" cy="4591196"/>
        </a:xfrm>
        <a:custGeom>
          <a:avLst/>
          <a:gdLst/>
          <a:ahLst/>
          <a:cxnLst/>
          <a:rect l="0" t="0" r="0" b="0"/>
          <a:pathLst>
            <a:path>
              <a:moveTo>
                <a:pt x="3693009" y="474331"/>
              </a:moveTo>
              <a:arcTo wR="2295598" hR="2295598" stAng="18449885" swAng="699172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877F5E-2984-404A-9246-0EDFA9520961}">
      <dsp:nvSpPr>
        <dsp:cNvPr id="0" name=""/>
        <dsp:cNvSpPr/>
      </dsp:nvSpPr>
      <dsp:spPr>
        <a:xfrm>
          <a:off x="5127628" y="1508108"/>
          <a:ext cx="2269561" cy="13439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kern="1200" dirty="0" smtClean="0">
              <a:solidFill>
                <a:srgbClr val="FF0000"/>
              </a:solidFill>
            </a:rPr>
            <a:t>অধিবিদ্যা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193237" y="1573717"/>
        <a:ext cx="2138343" cy="1212781"/>
      </dsp:txXfrm>
    </dsp:sp>
    <dsp:sp modelId="{91C9A4F4-BD68-42C3-9A91-96FA0D10D8F7}">
      <dsp:nvSpPr>
        <dsp:cNvPr id="0" name=""/>
        <dsp:cNvSpPr/>
      </dsp:nvSpPr>
      <dsp:spPr>
        <a:xfrm>
          <a:off x="1783566" y="593888"/>
          <a:ext cx="4591196" cy="4591196"/>
        </a:xfrm>
        <a:custGeom>
          <a:avLst/>
          <a:gdLst/>
          <a:ahLst/>
          <a:cxnLst/>
          <a:rect l="0" t="0" r="0" b="0"/>
          <a:pathLst>
            <a:path>
              <a:moveTo>
                <a:pt x="4578870" y="2533167"/>
              </a:moveTo>
              <a:arcTo wR="2295598" hR="2295598" stAng="21956407" swAng="126939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B2F5CE-8C1E-4D5C-A65C-69B5784F9C04}">
      <dsp:nvSpPr>
        <dsp:cNvPr id="0" name=""/>
        <dsp:cNvSpPr/>
      </dsp:nvSpPr>
      <dsp:spPr>
        <a:xfrm>
          <a:off x="4197699" y="4172164"/>
          <a:ext cx="2461568" cy="11490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400" kern="1200" dirty="0" smtClean="0">
              <a:solidFill>
                <a:srgbClr val="FF0000"/>
              </a:solidFill>
            </a:rPr>
            <a:t>নীতিবিদ্যা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4253789" y="4228254"/>
        <a:ext cx="2349388" cy="1036821"/>
      </dsp:txXfrm>
    </dsp:sp>
    <dsp:sp modelId="{6E38DD1A-0A59-433C-B33E-4E53BECA0A4E}">
      <dsp:nvSpPr>
        <dsp:cNvPr id="0" name=""/>
        <dsp:cNvSpPr/>
      </dsp:nvSpPr>
      <dsp:spPr>
        <a:xfrm>
          <a:off x="1783566" y="593888"/>
          <a:ext cx="4591196" cy="4591196"/>
        </a:xfrm>
        <a:custGeom>
          <a:avLst/>
          <a:gdLst/>
          <a:ahLst/>
          <a:cxnLst/>
          <a:rect l="0" t="0" r="0" b="0"/>
          <a:pathLst>
            <a:path>
              <a:moveTo>
                <a:pt x="2341135" y="4590745"/>
              </a:moveTo>
              <a:arcTo wR="2295598" hR="2295598" stAng="5331802" swAng="328753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AC1553-BEC1-45C2-87BB-22FC4438A16B}">
      <dsp:nvSpPr>
        <dsp:cNvPr id="0" name=""/>
        <dsp:cNvSpPr/>
      </dsp:nvSpPr>
      <dsp:spPr>
        <a:xfrm>
          <a:off x="1627087" y="4021237"/>
          <a:ext cx="2205518" cy="14508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4800" kern="1200" dirty="0" smtClean="0">
              <a:solidFill>
                <a:srgbClr val="FF0000"/>
              </a:solidFill>
            </a:rPr>
            <a:t>জ্ঞানতত্ব</a:t>
          </a:r>
          <a:endParaRPr lang="en-US" sz="4800" kern="1200" dirty="0">
            <a:solidFill>
              <a:srgbClr val="FF0000"/>
            </a:solidFill>
          </a:endParaRPr>
        </a:p>
      </dsp:txBody>
      <dsp:txXfrm>
        <a:off x="1697912" y="4092062"/>
        <a:ext cx="2063868" cy="1309206"/>
      </dsp:txXfrm>
    </dsp:sp>
    <dsp:sp modelId="{8D1C3645-7C9B-4523-8FB1-DF50C5FCE9F5}">
      <dsp:nvSpPr>
        <dsp:cNvPr id="0" name=""/>
        <dsp:cNvSpPr/>
      </dsp:nvSpPr>
      <dsp:spPr>
        <a:xfrm>
          <a:off x="1691547" y="445030"/>
          <a:ext cx="4591196" cy="4591196"/>
        </a:xfrm>
        <a:custGeom>
          <a:avLst/>
          <a:gdLst/>
          <a:ahLst/>
          <a:cxnLst/>
          <a:rect l="0" t="0" r="0" b="0"/>
          <a:pathLst>
            <a:path>
              <a:moveTo>
                <a:pt x="280089" y="3394459"/>
              </a:moveTo>
              <a:arcTo wR="2295598" hR="2295598" stAng="9084040" swAng="970059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2DB5B8-1843-466C-BF14-21F45FF4E31F}">
      <dsp:nvSpPr>
        <dsp:cNvPr id="0" name=""/>
        <dsp:cNvSpPr/>
      </dsp:nvSpPr>
      <dsp:spPr>
        <a:xfrm>
          <a:off x="615245" y="1363756"/>
          <a:ext cx="2388280" cy="1661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4800" kern="1200" dirty="0" smtClean="0">
              <a:solidFill>
                <a:srgbClr val="FF0000"/>
              </a:solidFill>
            </a:rPr>
            <a:t>মূল্যবিধ্যা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696355" y="1444866"/>
        <a:ext cx="2226060" cy="1499328"/>
      </dsp:txXfrm>
    </dsp:sp>
    <dsp:sp modelId="{5360F114-8E2A-48ED-8405-06410EB4EC63}">
      <dsp:nvSpPr>
        <dsp:cNvPr id="0" name=""/>
        <dsp:cNvSpPr/>
      </dsp:nvSpPr>
      <dsp:spPr>
        <a:xfrm>
          <a:off x="1546849" y="731791"/>
          <a:ext cx="4591196" cy="4591196"/>
        </a:xfrm>
        <a:custGeom>
          <a:avLst/>
          <a:gdLst/>
          <a:ahLst/>
          <a:cxnLst/>
          <a:rect l="0" t="0" r="0" b="0"/>
          <a:pathLst>
            <a:path>
              <a:moveTo>
                <a:pt x="813368" y="542667"/>
              </a:moveTo>
              <a:arcTo wR="2295598" hR="2295598" stAng="13786983" swAng="60453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AFD103-1233-4BB5-8B7E-F06F535E778F}">
      <dsp:nvSpPr>
        <dsp:cNvPr id="0" name=""/>
        <dsp:cNvSpPr/>
      </dsp:nvSpPr>
      <dsp:spPr>
        <a:xfrm>
          <a:off x="2736847" y="1180233"/>
          <a:ext cx="3879898" cy="213647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/>
            <a:t>পদার্থবিজ্ঞান</a:t>
          </a:r>
          <a:endParaRPr lang="en-US" sz="2100" kern="1200" dirty="0"/>
        </a:p>
      </dsp:txBody>
      <dsp:txXfrm>
        <a:off x="4846311" y="1574463"/>
        <a:ext cx="1316394" cy="712158"/>
      </dsp:txXfrm>
    </dsp:sp>
    <dsp:sp modelId="{CC044A44-5869-43D2-B953-FE90887EC57F}">
      <dsp:nvSpPr>
        <dsp:cNvPr id="0" name=""/>
        <dsp:cNvSpPr/>
      </dsp:nvSpPr>
      <dsp:spPr>
        <a:xfrm>
          <a:off x="2483709" y="1279547"/>
          <a:ext cx="3976242" cy="2174527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IN" sz="2100" kern="1200" dirty="0" smtClean="0"/>
            <a:t>রসায়ান</a:t>
          </a:r>
          <a:endParaRPr lang="en-US" sz="2100" kern="1200" dirty="0" smtClean="0"/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>
        <a:off x="3572442" y="2651570"/>
        <a:ext cx="1798776" cy="673068"/>
      </dsp:txXfrm>
    </dsp:sp>
    <dsp:sp modelId="{59148190-93E8-411D-BB3B-2DF69E0BFBA3}">
      <dsp:nvSpPr>
        <dsp:cNvPr id="0" name=""/>
        <dsp:cNvSpPr/>
      </dsp:nvSpPr>
      <dsp:spPr>
        <a:xfrm>
          <a:off x="2694411" y="1157973"/>
          <a:ext cx="3554840" cy="2430319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100" kern="1200" dirty="0" smtClean="0"/>
            <a:t>জীববিজ্ঞান</a:t>
          </a:r>
          <a:endParaRPr lang="en-US" sz="2100" kern="1200" dirty="0"/>
        </a:p>
      </dsp:txBody>
      <dsp:txXfrm>
        <a:off x="3075286" y="1635357"/>
        <a:ext cx="1206106" cy="8101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F4C3F-FC3E-4F54-B2A4-26B3ACB1319B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640A6-BE15-44D1-9431-F3C63BCD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0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640A6-BE15-44D1-9431-F3C63BCDD6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82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640A6-BE15-44D1-9431-F3C63BCDD6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14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2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36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191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8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435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5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18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6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425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359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28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E8F1D-322A-4C02-A3B0-9D3DF1C9E8A5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90CA-1B06-496F-87E7-6E3F44DB5B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32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f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fif"/><Relationship Id="rId4" Type="http://schemas.openxmlformats.org/officeDocument/2006/relationships/image" Target="../media/image17.jf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fif"/><Relationship Id="rId3" Type="http://schemas.openxmlformats.org/officeDocument/2006/relationships/image" Target="../media/image2.jfi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fif"/><Relationship Id="rId5" Type="http://schemas.openxmlformats.org/officeDocument/2006/relationships/image" Target="../media/image4.jfif"/><Relationship Id="rId4" Type="http://schemas.openxmlformats.org/officeDocument/2006/relationships/image" Target="../media/image3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fif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6959" y="972457"/>
            <a:ext cx="9144000" cy="595086"/>
          </a:xfrm>
        </p:spPr>
        <p:txBody>
          <a:bodyPr>
            <a:normAutofit fontScale="90000"/>
          </a:bodyPr>
          <a:lstStyle/>
          <a:p>
            <a:r>
              <a:rPr lang="bn-IN" sz="13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/>
          <a:p>
            <a:endParaRPr lang="bn-IN" sz="6600" dirty="0">
              <a:solidFill>
                <a:srgbClr val="FF0000"/>
              </a:solidFill>
              <a:latin typeface="লগকদ"/>
            </a:endParaRPr>
          </a:p>
          <a:p>
            <a:endParaRPr lang="bn-IN" sz="6600" dirty="0" smtClean="0">
              <a:solidFill>
                <a:srgbClr val="FF0000"/>
              </a:solidFill>
              <a:latin typeface="লগকদ"/>
            </a:endParaRPr>
          </a:p>
          <a:p>
            <a:endParaRPr lang="en-US" sz="6600" dirty="0" smtClean="0">
              <a:solidFill>
                <a:srgbClr val="FF0000"/>
              </a:solidFill>
              <a:latin typeface="লগকদ"/>
            </a:endParaRPr>
          </a:p>
        </p:txBody>
      </p:sp>
      <p:pic>
        <p:nvPicPr>
          <p:cNvPr id="6" name="Picture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559" y="1371600"/>
            <a:ext cx="9144000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4736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/>
              <a:t>বিজ্ঞানর পরিধি ও আলোচ্য বিষয়</a:t>
            </a:r>
            <a:br>
              <a:rPr lang="bn-IN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8" y="2008302"/>
            <a:ext cx="4093028" cy="44070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885" y="2063693"/>
            <a:ext cx="3686402" cy="41510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886" y="2008302"/>
            <a:ext cx="3367314" cy="426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757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জোড়ার কাজ</a:t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বিজ্ঞানের সুবিধা ও অসুবিধা আলোচনা কর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3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বিজ্ঞান ও দর্শনের সম্পর্ক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3773715"/>
            <a:ext cx="3788229" cy="262221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762" y="3773715"/>
            <a:ext cx="4281781" cy="262220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276747"/>
            <a:ext cx="3918858" cy="2209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12" y="1103086"/>
            <a:ext cx="4186531" cy="2475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103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বাড়ির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 ও দর্শন কিভাবে মানব কল্যাণে নিয়োজিত ব্যাখ্যা কর</a:t>
            </a:r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bn-IN" dirty="0"/>
          </a:p>
          <a:p>
            <a:endParaRPr lang="bn-I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52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n-IN" dirty="0" smtClean="0"/>
              <a:t>মূল্যায়ন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দর্শন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</a:p>
          <a:p>
            <a:r>
              <a:rPr lang="en-US" dirty="0" err="1" smtClean="0"/>
              <a:t>বিজ্ঞান</a:t>
            </a:r>
            <a:r>
              <a:rPr lang="en-US" dirty="0" smtClean="0"/>
              <a:t> </a:t>
            </a:r>
            <a:r>
              <a:rPr lang="en-US" dirty="0" err="1" smtClean="0"/>
              <a:t>কি</a:t>
            </a:r>
            <a:r>
              <a:rPr lang="en-US" dirty="0" smtClean="0"/>
              <a:t>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740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IN" dirty="0" smtClean="0"/>
              <a:t>ধন্যবাদ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058" y="1349826"/>
            <a:ext cx="9428321" cy="4746173"/>
          </a:xfrm>
        </p:spPr>
      </p:pic>
    </p:spTree>
    <p:extLst>
      <p:ext uri="{BB962C8B-B14F-4D97-AF65-F5344CB8AC3E}">
        <p14:creationId xmlns:p14="http://schemas.microsoft.com/office/powerpoint/2010/main" val="27523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নাম্বার ঃ ৭২২,                             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একাদশ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নাম ঃ লক্ষন কুমার কুণ্ডু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বিষয় ঃ </a:t>
            </a:r>
            <a:r>
              <a:rPr lang="en-US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যুক্তিবিদ্যা</a:t>
            </a:r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প্রভাষক, দর্শন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ঃ বিজ্ঞান ও দর্শন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রামদিয়া, সরকারি এস কে কলেজ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 ঃ  ১১.০০-১১.৪৫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কাশিয়ানী, গোপালগঞ্জ</a:t>
            </a: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68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বিজ্ঞান সম্পর্কীয়  </a:t>
            </a:r>
            <a:r>
              <a:rPr lang="bn-IN" dirty="0"/>
              <a:t>উপাত্ত</a:t>
            </a:r>
          </a:p>
          <a:p>
            <a:r>
              <a:rPr lang="bn-IN" dirty="0" smtClean="0"/>
              <a:t>দর্শন সম্পর্কীয় </a:t>
            </a:r>
            <a:r>
              <a:rPr lang="bn-IN" dirty="0"/>
              <a:t>ছবি</a:t>
            </a:r>
          </a:p>
          <a:p>
            <a:r>
              <a:rPr lang="bn-IN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62378" y="3652378"/>
            <a:ext cx="10925627" cy="1867584"/>
            <a:chOff x="162378" y="3652378"/>
            <a:chExt cx="10925627" cy="1867584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68132" y="3834037"/>
              <a:ext cx="2705100" cy="1685925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2905" y="3652378"/>
              <a:ext cx="2705100" cy="1685925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2378" y="3652378"/>
              <a:ext cx="2743200" cy="1666875"/>
            </a:xfrm>
            <a:prstGeom prst="rect">
              <a:avLst/>
            </a:prstGeom>
          </p:spPr>
        </p:pic>
      </p:grpSp>
      <p:grpSp>
        <p:nvGrpSpPr>
          <p:cNvPr id="4" name="Group 3"/>
          <p:cNvGrpSpPr/>
          <p:nvPr/>
        </p:nvGrpSpPr>
        <p:grpSpPr>
          <a:xfrm>
            <a:off x="3844906" y="259703"/>
            <a:ext cx="7903031" cy="2996907"/>
            <a:chOff x="3844906" y="259703"/>
            <a:chExt cx="7903031" cy="299690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27892" y="339576"/>
              <a:ext cx="2520045" cy="2836796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6592" y="272290"/>
              <a:ext cx="2482814" cy="2926080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44906" y="259703"/>
              <a:ext cx="2743200" cy="2996907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4670370" y="3284839"/>
            <a:ext cx="6451198" cy="486568"/>
            <a:chOff x="4670370" y="3284839"/>
            <a:chExt cx="6451198" cy="486568"/>
          </a:xfrm>
        </p:grpSpPr>
        <p:sp>
          <p:nvSpPr>
            <p:cNvPr id="5" name="TextBox 4"/>
            <p:cNvSpPr txBox="1"/>
            <p:nvPr/>
          </p:nvSpPr>
          <p:spPr>
            <a:xfrm>
              <a:off x="4670370" y="3363044"/>
              <a:ext cx="9738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সক্রেটিস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456226" y="3402075"/>
              <a:ext cx="92667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প্লেটো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820405" y="3284839"/>
              <a:ext cx="130116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dirty="0" smtClean="0"/>
                <a:t>এরিস্টটল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541279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শিক্ষার্থিরা------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দর্শন সম্পর্কে বিশ্লেষণ করতে পারবে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চিহ্নিত করতে পারবে </a:t>
            </a:r>
          </a:p>
          <a:p>
            <a:pPr marL="0" indent="0">
              <a:buNone/>
            </a:pP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দর্শন ও বিজ্ঞানের সম্পর্ক  ব্যাখ্যা করতে পারবে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0" indent="0">
              <a:buNone/>
            </a:pPr>
            <a:endParaRPr lang="en-US" dirty="0" smtClean="0">
              <a:latin typeface="YRUU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YRUU"/>
              <a:cs typeface="NikoshBAN" panose="02000000000000000000" pitchFamily="2" charset="0"/>
            </a:endParaRPr>
          </a:p>
          <a:p>
            <a:pPr marL="0" indent="0"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দর্শন কি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IN" dirty="0" smtClean="0"/>
              <a:t>জগত ও জীবন সম্পর্কীয় মৌলিক সমস্যাবলীর যৌক্তিক অনুসান্ধান করাই হচেছ দর্শন।</a:t>
            </a:r>
          </a:p>
          <a:p>
            <a:endParaRPr lang="bn-IN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66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>দর্শনর আলোচ বিষয় কি ?</a:t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343" y="178699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bn-IN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383614311"/>
              </p:ext>
            </p:extLst>
          </p:nvPr>
        </p:nvGraphicFramePr>
        <p:xfrm>
          <a:off x="2061028" y="754743"/>
          <a:ext cx="8098971" cy="53835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977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একক কাজ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দর্শনর সরুপ কি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1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বিজ্ঞান কি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711"/>
            <a:ext cx="10515600" cy="3341461"/>
          </a:xfrm>
        </p:spPr>
        <p:txBody>
          <a:bodyPr/>
          <a:lstStyle/>
          <a:p>
            <a:r>
              <a:rPr lang="bn-IN" dirty="0" smtClean="0"/>
              <a:t>বিজ্ঞান হল বিশেষ জ্ঞান</a:t>
            </a:r>
          </a:p>
          <a:p>
            <a:r>
              <a:rPr lang="bn-IN" dirty="0" smtClean="0"/>
              <a:t>প্রকৃতির কোন বিশেষ শাখা নিয়ে পৃথকভাবে আলোচনা করাই হল বিজ্ঞান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11318851"/>
              </p:ext>
            </p:extLst>
          </p:nvPr>
        </p:nvGraphicFramePr>
        <p:xfrm>
          <a:off x="1059544" y="1404712"/>
          <a:ext cx="9100456" cy="4733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4161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n-IN" dirty="0" smtClean="0"/>
              <a:t>বিজ্ঞান</a:t>
            </a:r>
            <a:r>
              <a:rPr lang="en-US" dirty="0" smtClean="0"/>
              <a:t> </a:t>
            </a:r>
            <a:r>
              <a:rPr lang="bn-IN" smtClean="0"/>
              <a:t>ও দর্শনের পরিধি </a:t>
            </a:r>
            <a:r>
              <a:rPr lang="bn-IN" dirty="0" smtClean="0"/>
              <a:t>ও আলোচ্য বিষয়</a:t>
            </a:r>
            <a:br>
              <a:rPr lang="bn-IN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3372" y="1690689"/>
            <a:ext cx="3390878" cy="2097540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35" y="1690688"/>
            <a:ext cx="4443207" cy="21991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6678" y="4022272"/>
            <a:ext cx="3237571" cy="22914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3535" y="4022272"/>
            <a:ext cx="4443207" cy="2291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221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xmon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</TotalTime>
  <Words>173</Words>
  <Application>Microsoft Office PowerPoint</Application>
  <PresentationFormat>Widescreen</PresentationFormat>
  <Paragraphs>56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NikoshBAN</vt:lpstr>
      <vt:lpstr>YRUU</vt:lpstr>
      <vt:lpstr>লগকদ</vt:lpstr>
      <vt:lpstr>Office Theme</vt:lpstr>
      <vt:lpstr>স্বাগতম</vt:lpstr>
      <vt:lpstr>পরিচিতি </vt:lpstr>
      <vt:lpstr>বিষয়বস্তু</vt:lpstr>
      <vt:lpstr>শিখনফল </vt:lpstr>
      <vt:lpstr>দর্শন কি ?</vt:lpstr>
      <vt:lpstr>দর্শনর আলোচ বিষয় কি ?  </vt:lpstr>
      <vt:lpstr>একক কাজ</vt:lpstr>
      <vt:lpstr>বিজ্ঞান কি ?</vt:lpstr>
      <vt:lpstr>বিজ্ঞান ও দর্শনের পরিধি ও আলোচ্য বিষয় </vt:lpstr>
      <vt:lpstr>বিজ্ঞানর পরিধি ও আলোচ্য বিষয় </vt:lpstr>
      <vt:lpstr>জোড়ার কাজ </vt:lpstr>
      <vt:lpstr>বিজ্ঞান ও দর্শনের সম্পর্ক  </vt:lpstr>
      <vt:lpstr>বাড়ির কাজ</vt:lpstr>
      <vt:lpstr>মূল্যায়ন</vt:lpstr>
      <vt:lpstr>ধন্যবাদ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81</cp:revision>
  <dcterms:created xsi:type="dcterms:W3CDTF">2020-03-09T08:43:39Z</dcterms:created>
  <dcterms:modified xsi:type="dcterms:W3CDTF">2020-03-14T02:50:01Z</dcterms:modified>
</cp:coreProperties>
</file>