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59" r:id="rId4"/>
    <p:sldId id="260" r:id="rId5"/>
    <p:sldId id="261" r:id="rId6"/>
    <p:sldId id="257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3E0CA5-0E3B-4C99-89D7-08F02FB6EB51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1659CA-765A-45B0-8D5F-FE7D4F7B0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499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1659CA-765A-45B0-8D5F-FE7D4F7B0DB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545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41F1E-5EC2-4407-8473-8E442F2FE9B6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2A0E2-0B0C-451D-81AF-96814B90C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967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41F1E-5EC2-4407-8473-8E442F2FE9B6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2A0E2-0B0C-451D-81AF-96814B90C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471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41F1E-5EC2-4407-8473-8E442F2FE9B6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2A0E2-0B0C-451D-81AF-96814B90C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494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41F1E-5EC2-4407-8473-8E442F2FE9B6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2A0E2-0B0C-451D-81AF-96814B90C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100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41F1E-5EC2-4407-8473-8E442F2FE9B6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2A0E2-0B0C-451D-81AF-96814B90C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745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41F1E-5EC2-4407-8473-8E442F2FE9B6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2A0E2-0B0C-451D-81AF-96814B90C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806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41F1E-5EC2-4407-8473-8E442F2FE9B6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2A0E2-0B0C-451D-81AF-96814B90C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31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41F1E-5EC2-4407-8473-8E442F2FE9B6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2A0E2-0B0C-451D-81AF-96814B90C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379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41F1E-5EC2-4407-8473-8E442F2FE9B6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2A0E2-0B0C-451D-81AF-96814B90C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447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41F1E-5EC2-4407-8473-8E442F2FE9B6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2A0E2-0B0C-451D-81AF-96814B90C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62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41F1E-5EC2-4407-8473-8E442F2FE9B6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2A0E2-0B0C-451D-81AF-96814B90C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976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41F1E-5EC2-4407-8473-8E442F2FE9B6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2A0E2-0B0C-451D-81AF-96814B90C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57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microsoft.com/office/2007/relationships/hdphoto" Target="../media/hdphoto7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7" Type="http://schemas.openxmlformats.org/officeDocument/2006/relationships/image" Target="../media/image20.jp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g"/><Relationship Id="rId5" Type="http://schemas.openxmlformats.org/officeDocument/2006/relationships/image" Target="../media/image18.jpg"/><Relationship Id="rId4" Type="http://schemas.openxmlformats.org/officeDocument/2006/relationships/image" Target="../media/image1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4338" y="714400"/>
            <a:ext cx="9144000" cy="2387600"/>
          </a:xfrm>
          <a:noFill/>
        </p:spPr>
        <p:txBody>
          <a:bodyPr anchor="t">
            <a:normAutofit/>
          </a:bodyPr>
          <a:lstStyle/>
          <a:p>
            <a:r>
              <a:rPr lang="en-US" sz="16600" b="1" spc="50" dirty="0" err="1" smtClean="0">
                <a:ln w="38100"/>
                <a:gradFill>
                  <a:gsLst>
                    <a:gs pos="0">
                      <a:srgbClr val="FF0000"/>
                    </a:gs>
                    <a:gs pos="80000">
                      <a:srgbClr val="FFC000"/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16600" b="1" spc="50" dirty="0" smtClean="0">
                <a:ln w="38100"/>
                <a:solidFill>
                  <a:srgbClr val="7030A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6600" b="1" spc="50" dirty="0">
              <a:ln w="38100"/>
              <a:solidFill>
                <a:srgbClr val="7030A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3735" y="2767819"/>
            <a:ext cx="6712633" cy="385278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10875819" y="193963"/>
            <a:ext cx="969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 -  ২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8316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81689" y="584261"/>
            <a:ext cx="272382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প্লাবন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সমভূমি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649691" y="2489055"/>
            <a:ext cx="2854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আয়াতন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১,২৪,২৬৬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9491" y="2272145"/>
            <a:ext cx="25215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বছরে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বছর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পলি</a:t>
            </a:r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জমে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03952" y="2337955"/>
            <a:ext cx="2792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দিনাজপুরের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উচ্চতা</a:t>
            </a:r>
            <a:endParaRPr lang="bn-IN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৩৭.৫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মিটার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627668" y="2474769"/>
            <a:ext cx="25288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বগুরার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উচ্চতা</a:t>
            </a:r>
            <a:endParaRPr lang="bn-IN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২০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মিটার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689273" y="3707822"/>
            <a:ext cx="45027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ফরিদপুর,কুষ্টিয়া,যশোর,</a:t>
            </a:r>
          </a:p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খুলনা, বদ্বীপ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সমভূমি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66122" y="3465368"/>
            <a:ext cx="29925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রুংপুর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দিনাজপুর</a:t>
            </a:r>
            <a:endParaRPr lang="bn-IN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পাদদেশিয়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সমভূমি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896158" y="4900612"/>
            <a:ext cx="60479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ঢাকা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</a:t>
            </a:r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ঙ্গাইল, ময়মনসিংহ, জামালপুর, </a:t>
            </a:r>
          </a:p>
          <a:p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পাবনা,কুমিল্লা, নোয়াখালী,সিলেট প্লাবন 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সমভূমি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1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875819" y="193963"/>
            <a:ext cx="969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 -  ৭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0" y="1442013"/>
            <a:ext cx="12192000" cy="3550043"/>
            <a:chOff x="0" y="1442013"/>
            <a:chExt cx="12192000" cy="3550043"/>
          </a:xfrm>
        </p:grpSpPr>
        <p:sp>
          <p:nvSpPr>
            <p:cNvPr id="5" name="Right Arrow 4"/>
            <p:cNvSpPr/>
            <p:nvPr/>
          </p:nvSpPr>
          <p:spPr>
            <a:xfrm rot="5400000">
              <a:off x="1353241" y="1739888"/>
              <a:ext cx="552174" cy="484632"/>
            </a:xfrm>
            <a:prstGeom prst="rightArrow">
              <a:avLst>
                <a:gd name="adj1" fmla="val 9625"/>
                <a:gd name="adj2" fmla="val 38389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ight Arrow 21"/>
            <p:cNvSpPr/>
            <p:nvPr/>
          </p:nvSpPr>
          <p:spPr>
            <a:xfrm rot="5400000">
              <a:off x="2862108" y="2342454"/>
              <a:ext cx="1646896" cy="484632"/>
            </a:xfrm>
            <a:prstGeom prst="rightArrow">
              <a:avLst>
                <a:gd name="adj1" fmla="val 9625"/>
                <a:gd name="adj2" fmla="val 38389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ight Arrow 24"/>
            <p:cNvSpPr/>
            <p:nvPr/>
          </p:nvSpPr>
          <p:spPr>
            <a:xfrm rot="5400000">
              <a:off x="5056132" y="1774100"/>
              <a:ext cx="483757" cy="484632"/>
            </a:xfrm>
            <a:prstGeom prst="rightArrow">
              <a:avLst>
                <a:gd name="adj1" fmla="val 9625"/>
                <a:gd name="adj2" fmla="val 38389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ight Arrow 25"/>
            <p:cNvSpPr/>
            <p:nvPr/>
          </p:nvSpPr>
          <p:spPr>
            <a:xfrm rot="5400000">
              <a:off x="4940689" y="3136878"/>
              <a:ext cx="3225725" cy="484632"/>
            </a:xfrm>
            <a:prstGeom prst="rightArrow">
              <a:avLst>
                <a:gd name="adj1" fmla="val 9625"/>
                <a:gd name="adj2" fmla="val 38389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ight Arrow 26"/>
            <p:cNvSpPr/>
            <p:nvPr/>
          </p:nvSpPr>
          <p:spPr>
            <a:xfrm rot="5400000">
              <a:off x="7439435" y="1836660"/>
              <a:ext cx="718856" cy="484632"/>
            </a:xfrm>
            <a:prstGeom prst="rightArrow">
              <a:avLst>
                <a:gd name="adj1" fmla="val 9625"/>
                <a:gd name="adj2" fmla="val 38389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ight Arrow 27"/>
            <p:cNvSpPr/>
            <p:nvPr/>
          </p:nvSpPr>
          <p:spPr>
            <a:xfrm rot="5400000">
              <a:off x="7789728" y="2519768"/>
              <a:ext cx="2040301" cy="484632"/>
            </a:xfrm>
            <a:prstGeom prst="rightArrow">
              <a:avLst>
                <a:gd name="adj1" fmla="val 9625"/>
                <a:gd name="adj2" fmla="val 38389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ight Arrow 28"/>
            <p:cNvSpPr/>
            <p:nvPr/>
          </p:nvSpPr>
          <p:spPr>
            <a:xfrm rot="5400000">
              <a:off x="10182700" y="1877264"/>
              <a:ext cx="776193" cy="484632"/>
            </a:xfrm>
            <a:prstGeom prst="rightArrow">
              <a:avLst>
                <a:gd name="adj1" fmla="val 9625"/>
                <a:gd name="adj2" fmla="val 38389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Minus 29"/>
            <p:cNvSpPr/>
            <p:nvPr/>
          </p:nvSpPr>
          <p:spPr>
            <a:xfrm>
              <a:off x="0" y="1442013"/>
              <a:ext cx="12192000" cy="548640"/>
            </a:xfrm>
            <a:prstGeom prst="mathMinus">
              <a:avLst>
                <a:gd name="adj1" fmla="val 8446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Oval 13"/>
          <p:cNvSpPr/>
          <p:nvPr/>
        </p:nvSpPr>
        <p:spPr>
          <a:xfrm>
            <a:off x="803563" y="5029200"/>
            <a:ext cx="748146" cy="803563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 rot="3957036">
            <a:off x="1090644" y="5753176"/>
            <a:ext cx="1363519" cy="685237"/>
          </a:xfrm>
          <a:custGeom>
            <a:avLst/>
            <a:gdLst>
              <a:gd name="connsiteX0" fmla="*/ 1052946 w 3095929"/>
              <a:gd name="connsiteY0" fmla="*/ 277091 h 1745673"/>
              <a:gd name="connsiteX1" fmla="*/ 983673 w 3095929"/>
              <a:gd name="connsiteY1" fmla="*/ 318654 h 1745673"/>
              <a:gd name="connsiteX2" fmla="*/ 969818 w 3095929"/>
              <a:gd name="connsiteY2" fmla="*/ 457200 h 1745673"/>
              <a:gd name="connsiteX3" fmla="*/ 997527 w 3095929"/>
              <a:gd name="connsiteY3" fmla="*/ 512618 h 1745673"/>
              <a:gd name="connsiteX4" fmla="*/ 872837 w 3095929"/>
              <a:gd name="connsiteY4" fmla="*/ 623454 h 1745673"/>
              <a:gd name="connsiteX5" fmla="*/ 886691 w 3095929"/>
              <a:gd name="connsiteY5" fmla="*/ 789709 h 1745673"/>
              <a:gd name="connsiteX6" fmla="*/ 928255 w 3095929"/>
              <a:gd name="connsiteY6" fmla="*/ 817418 h 1745673"/>
              <a:gd name="connsiteX7" fmla="*/ 817418 w 3095929"/>
              <a:gd name="connsiteY7" fmla="*/ 914400 h 1745673"/>
              <a:gd name="connsiteX8" fmla="*/ 789709 w 3095929"/>
              <a:gd name="connsiteY8" fmla="*/ 955963 h 1745673"/>
              <a:gd name="connsiteX9" fmla="*/ 845127 w 3095929"/>
              <a:gd name="connsiteY9" fmla="*/ 1149927 h 1745673"/>
              <a:gd name="connsiteX10" fmla="*/ 886691 w 3095929"/>
              <a:gd name="connsiteY10" fmla="*/ 1177636 h 1745673"/>
              <a:gd name="connsiteX11" fmla="*/ 789709 w 3095929"/>
              <a:gd name="connsiteY11" fmla="*/ 1246909 h 1745673"/>
              <a:gd name="connsiteX12" fmla="*/ 706582 w 3095929"/>
              <a:gd name="connsiteY12" fmla="*/ 1274618 h 1745673"/>
              <a:gd name="connsiteX13" fmla="*/ 637309 w 3095929"/>
              <a:gd name="connsiteY13" fmla="*/ 1302327 h 1745673"/>
              <a:gd name="connsiteX14" fmla="*/ 581891 w 3095929"/>
              <a:gd name="connsiteY14" fmla="*/ 1330036 h 1745673"/>
              <a:gd name="connsiteX15" fmla="*/ 526473 w 3095929"/>
              <a:gd name="connsiteY15" fmla="*/ 1343891 h 1745673"/>
              <a:gd name="connsiteX16" fmla="*/ 471055 w 3095929"/>
              <a:gd name="connsiteY16" fmla="*/ 1371600 h 1745673"/>
              <a:gd name="connsiteX17" fmla="*/ 374073 w 3095929"/>
              <a:gd name="connsiteY17" fmla="*/ 1413163 h 1745673"/>
              <a:gd name="connsiteX18" fmla="*/ 249382 w 3095929"/>
              <a:gd name="connsiteY18" fmla="*/ 1454727 h 1745673"/>
              <a:gd name="connsiteX19" fmla="*/ 207818 w 3095929"/>
              <a:gd name="connsiteY19" fmla="*/ 1468582 h 1745673"/>
              <a:gd name="connsiteX20" fmla="*/ 166255 w 3095929"/>
              <a:gd name="connsiteY20" fmla="*/ 1496291 h 1745673"/>
              <a:gd name="connsiteX21" fmla="*/ 41564 w 3095929"/>
              <a:gd name="connsiteY21" fmla="*/ 1565563 h 1745673"/>
              <a:gd name="connsiteX22" fmla="*/ 13855 w 3095929"/>
              <a:gd name="connsiteY22" fmla="*/ 1593273 h 1745673"/>
              <a:gd name="connsiteX23" fmla="*/ 0 w 3095929"/>
              <a:gd name="connsiteY23" fmla="*/ 1662545 h 1745673"/>
              <a:gd name="connsiteX24" fmla="*/ 41564 w 3095929"/>
              <a:gd name="connsiteY24" fmla="*/ 1745673 h 1745673"/>
              <a:gd name="connsiteX25" fmla="*/ 152400 w 3095929"/>
              <a:gd name="connsiteY25" fmla="*/ 1731818 h 1745673"/>
              <a:gd name="connsiteX26" fmla="*/ 263237 w 3095929"/>
              <a:gd name="connsiteY26" fmla="*/ 1676400 h 1745673"/>
              <a:gd name="connsiteX27" fmla="*/ 346364 w 3095929"/>
              <a:gd name="connsiteY27" fmla="*/ 1648691 h 1745673"/>
              <a:gd name="connsiteX28" fmla="*/ 471055 w 3095929"/>
              <a:gd name="connsiteY28" fmla="*/ 1593273 h 1745673"/>
              <a:gd name="connsiteX29" fmla="*/ 540327 w 3095929"/>
              <a:gd name="connsiteY29" fmla="*/ 1565563 h 1745673"/>
              <a:gd name="connsiteX30" fmla="*/ 637309 w 3095929"/>
              <a:gd name="connsiteY30" fmla="*/ 1524000 h 1745673"/>
              <a:gd name="connsiteX31" fmla="*/ 748146 w 3095929"/>
              <a:gd name="connsiteY31" fmla="*/ 1510145 h 1745673"/>
              <a:gd name="connsiteX32" fmla="*/ 928255 w 3095929"/>
              <a:gd name="connsiteY32" fmla="*/ 1482436 h 1745673"/>
              <a:gd name="connsiteX33" fmla="*/ 1108364 w 3095929"/>
              <a:gd name="connsiteY33" fmla="*/ 1454727 h 1745673"/>
              <a:gd name="connsiteX34" fmla="*/ 1191491 w 3095929"/>
              <a:gd name="connsiteY34" fmla="*/ 1427018 h 1745673"/>
              <a:gd name="connsiteX35" fmla="*/ 1288473 w 3095929"/>
              <a:gd name="connsiteY35" fmla="*/ 1357745 h 1745673"/>
              <a:gd name="connsiteX36" fmla="*/ 1427018 w 3095929"/>
              <a:gd name="connsiteY36" fmla="*/ 1385454 h 1745673"/>
              <a:gd name="connsiteX37" fmla="*/ 1524000 w 3095929"/>
              <a:gd name="connsiteY37" fmla="*/ 1427018 h 1745673"/>
              <a:gd name="connsiteX38" fmla="*/ 1690255 w 3095929"/>
              <a:gd name="connsiteY38" fmla="*/ 1413163 h 1745673"/>
              <a:gd name="connsiteX39" fmla="*/ 1856509 w 3095929"/>
              <a:gd name="connsiteY39" fmla="*/ 1357745 h 1745673"/>
              <a:gd name="connsiteX40" fmla="*/ 1939637 w 3095929"/>
              <a:gd name="connsiteY40" fmla="*/ 1288473 h 1745673"/>
              <a:gd name="connsiteX41" fmla="*/ 1981200 w 3095929"/>
              <a:gd name="connsiteY41" fmla="*/ 1274618 h 1745673"/>
              <a:gd name="connsiteX42" fmla="*/ 2022764 w 3095929"/>
              <a:gd name="connsiteY42" fmla="*/ 1219200 h 1745673"/>
              <a:gd name="connsiteX43" fmla="*/ 2064327 w 3095929"/>
              <a:gd name="connsiteY43" fmla="*/ 1177636 h 1745673"/>
              <a:gd name="connsiteX44" fmla="*/ 2078182 w 3095929"/>
              <a:gd name="connsiteY44" fmla="*/ 1136073 h 1745673"/>
              <a:gd name="connsiteX45" fmla="*/ 2105891 w 3095929"/>
              <a:gd name="connsiteY45" fmla="*/ 1094509 h 1745673"/>
              <a:gd name="connsiteX46" fmla="*/ 2147455 w 3095929"/>
              <a:gd name="connsiteY46" fmla="*/ 997527 h 1745673"/>
              <a:gd name="connsiteX47" fmla="*/ 2189018 w 3095929"/>
              <a:gd name="connsiteY47" fmla="*/ 914400 h 1745673"/>
              <a:gd name="connsiteX48" fmla="*/ 2202873 w 3095929"/>
              <a:gd name="connsiteY48" fmla="*/ 858982 h 1745673"/>
              <a:gd name="connsiteX49" fmla="*/ 2216727 w 3095929"/>
              <a:gd name="connsiteY49" fmla="*/ 775854 h 1745673"/>
              <a:gd name="connsiteX50" fmla="*/ 2244437 w 3095929"/>
              <a:gd name="connsiteY50" fmla="*/ 748145 h 1745673"/>
              <a:gd name="connsiteX51" fmla="*/ 2272146 w 3095929"/>
              <a:gd name="connsiteY51" fmla="*/ 706582 h 1745673"/>
              <a:gd name="connsiteX52" fmla="*/ 2438400 w 3095929"/>
              <a:gd name="connsiteY52" fmla="*/ 623454 h 1745673"/>
              <a:gd name="connsiteX53" fmla="*/ 2576946 w 3095929"/>
              <a:gd name="connsiteY53" fmla="*/ 609600 h 1745673"/>
              <a:gd name="connsiteX54" fmla="*/ 2632364 w 3095929"/>
              <a:gd name="connsiteY54" fmla="*/ 595745 h 1745673"/>
              <a:gd name="connsiteX55" fmla="*/ 2715491 w 3095929"/>
              <a:gd name="connsiteY55" fmla="*/ 568036 h 1745673"/>
              <a:gd name="connsiteX56" fmla="*/ 2867891 w 3095929"/>
              <a:gd name="connsiteY56" fmla="*/ 554182 h 1745673"/>
              <a:gd name="connsiteX57" fmla="*/ 3006437 w 3095929"/>
              <a:gd name="connsiteY57" fmla="*/ 526473 h 1745673"/>
              <a:gd name="connsiteX58" fmla="*/ 3075709 w 3095929"/>
              <a:gd name="connsiteY58" fmla="*/ 512618 h 1745673"/>
              <a:gd name="connsiteX59" fmla="*/ 3075709 w 3095929"/>
              <a:gd name="connsiteY59" fmla="*/ 221673 h 1745673"/>
              <a:gd name="connsiteX60" fmla="*/ 3061855 w 3095929"/>
              <a:gd name="connsiteY60" fmla="*/ 180109 h 1745673"/>
              <a:gd name="connsiteX61" fmla="*/ 3020291 w 3095929"/>
              <a:gd name="connsiteY61" fmla="*/ 0 h 1745673"/>
              <a:gd name="connsiteX62" fmla="*/ 2715491 w 3095929"/>
              <a:gd name="connsiteY62" fmla="*/ 13854 h 1745673"/>
              <a:gd name="connsiteX63" fmla="*/ 2632364 w 3095929"/>
              <a:gd name="connsiteY63" fmla="*/ 55418 h 1745673"/>
              <a:gd name="connsiteX64" fmla="*/ 2521527 w 3095929"/>
              <a:gd name="connsiteY64" fmla="*/ 69273 h 1745673"/>
              <a:gd name="connsiteX65" fmla="*/ 2466109 w 3095929"/>
              <a:gd name="connsiteY65" fmla="*/ 96982 h 1745673"/>
              <a:gd name="connsiteX66" fmla="*/ 2161309 w 3095929"/>
              <a:gd name="connsiteY66" fmla="*/ 152400 h 1745673"/>
              <a:gd name="connsiteX67" fmla="*/ 2036618 w 3095929"/>
              <a:gd name="connsiteY67" fmla="*/ 180109 h 1745673"/>
              <a:gd name="connsiteX68" fmla="*/ 1884218 w 3095929"/>
              <a:gd name="connsiteY68" fmla="*/ 193963 h 1745673"/>
              <a:gd name="connsiteX69" fmla="*/ 1704109 w 3095929"/>
              <a:gd name="connsiteY69" fmla="*/ 235527 h 1745673"/>
              <a:gd name="connsiteX70" fmla="*/ 1662546 w 3095929"/>
              <a:gd name="connsiteY70" fmla="*/ 249382 h 1745673"/>
              <a:gd name="connsiteX71" fmla="*/ 1579418 w 3095929"/>
              <a:gd name="connsiteY71" fmla="*/ 235527 h 1745673"/>
              <a:gd name="connsiteX72" fmla="*/ 1496291 w 3095929"/>
              <a:gd name="connsiteY72" fmla="*/ 207818 h 1745673"/>
              <a:gd name="connsiteX73" fmla="*/ 1357746 w 3095929"/>
              <a:gd name="connsiteY73" fmla="*/ 180109 h 1745673"/>
              <a:gd name="connsiteX74" fmla="*/ 1205346 w 3095929"/>
              <a:gd name="connsiteY74" fmla="*/ 193963 h 1745673"/>
              <a:gd name="connsiteX75" fmla="*/ 1122218 w 3095929"/>
              <a:gd name="connsiteY75" fmla="*/ 207818 h 1745673"/>
              <a:gd name="connsiteX76" fmla="*/ 1052946 w 3095929"/>
              <a:gd name="connsiteY76" fmla="*/ 263236 h 1745673"/>
              <a:gd name="connsiteX77" fmla="*/ 1052946 w 3095929"/>
              <a:gd name="connsiteY77" fmla="*/ 277091 h 1745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3095929" h="1745673">
                <a:moveTo>
                  <a:pt x="1052946" y="277091"/>
                </a:moveTo>
                <a:cubicBezTo>
                  <a:pt x="1041401" y="286327"/>
                  <a:pt x="1004119" y="301129"/>
                  <a:pt x="983673" y="318654"/>
                </a:cubicBezTo>
                <a:cubicBezTo>
                  <a:pt x="937429" y="358292"/>
                  <a:pt x="954436" y="400798"/>
                  <a:pt x="969818" y="457200"/>
                </a:cubicBezTo>
                <a:cubicBezTo>
                  <a:pt x="975252" y="477125"/>
                  <a:pt x="988291" y="494145"/>
                  <a:pt x="997527" y="512618"/>
                </a:cubicBezTo>
                <a:cubicBezTo>
                  <a:pt x="895187" y="580844"/>
                  <a:pt x="934381" y="541394"/>
                  <a:pt x="872837" y="623454"/>
                </a:cubicBezTo>
                <a:cubicBezTo>
                  <a:pt x="877455" y="678872"/>
                  <a:pt x="871414" y="736238"/>
                  <a:pt x="886691" y="789709"/>
                </a:cubicBezTo>
                <a:cubicBezTo>
                  <a:pt x="891265" y="805720"/>
                  <a:pt x="932829" y="801407"/>
                  <a:pt x="928255" y="817418"/>
                </a:cubicBezTo>
                <a:cubicBezTo>
                  <a:pt x="918720" y="850791"/>
                  <a:pt x="849689" y="892886"/>
                  <a:pt x="817418" y="914400"/>
                </a:cubicBezTo>
                <a:cubicBezTo>
                  <a:pt x="808182" y="928254"/>
                  <a:pt x="789709" y="939312"/>
                  <a:pt x="789709" y="955963"/>
                </a:cubicBezTo>
                <a:cubicBezTo>
                  <a:pt x="789709" y="1006689"/>
                  <a:pt x="798674" y="1103474"/>
                  <a:pt x="845127" y="1149927"/>
                </a:cubicBezTo>
                <a:cubicBezTo>
                  <a:pt x="856901" y="1161701"/>
                  <a:pt x="872836" y="1168400"/>
                  <a:pt x="886691" y="1177636"/>
                </a:cubicBezTo>
                <a:cubicBezTo>
                  <a:pt x="854364" y="1200727"/>
                  <a:pt x="824688" y="1228074"/>
                  <a:pt x="789709" y="1246909"/>
                </a:cubicBezTo>
                <a:cubicBezTo>
                  <a:pt x="763992" y="1260756"/>
                  <a:pt x="734031" y="1264636"/>
                  <a:pt x="706582" y="1274618"/>
                </a:cubicBezTo>
                <a:cubicBezTo>
                  <a:pt x="683210" y="1283117"/>
                  <a:pt x="660035" y="1292226"/>
                  <a:pt x="637309" y="1302327"/>
                </a:cubicBezTo>
                <a:cubicBezTo>
                  <a:pt x="618436" y="1310715"/>
                  <a:pt x="601229" y="1322784"/>
                  <a:pt x="581891" y="1330036"/>
                </a:cubicBezTo>
                <a:cubicBezTo>
                  <a:pt x="564062" y="1336722"/>
                  <a:pt x="544302" y="1337205"/>
                  <a:pt x="526473" y="1343891"/>
                </a:cubicBezTo>
                <a:cubicBezTo>
                  <a:pt x="507135" y="1351143"/>
                  <a:pt x="489857" y="1363054"/>
                  <a:pt x="471055" y="1371600"/>
                </a:cubicBezTo>
                <a:cubicBezTo>
                  <a:pt x="439036" y="1386154"/>
                  <a:pt x="407005" y="1400814"/>
                  <a:pt x="374073" y="1413163"/>
                </a:cubicBezTo>
                <a:cubicBezTo>
                  <a:pt x="333051" y="1428546"/>
                  <a:pt x="290946" y="1440872"/>
                  <a:pt x="249382" y="1454727"/>
                </a:cubicBezTo>
                <a:cubicBezTo>
                  <a:pt x="235527" y="1459345"/>
                  <a:pt x="219969" y="1460481"/>
                  <a:pt x="207818" y="1468582"/>
                </a:cubicBezTo>
                <a:cubicBezTo>
                  <a:pt x="193964" y="1477818"/>
                  <a:pt x="180712" y="1488030"/>
                  <a:pt x="166255" y="1496291"/>
                </a:cubicBezTo>
                <a:cubicBezTo>
                  <a:pt x="100375" y="1533937"/>
                  <a:pt x="110785" y="1516120"/>
                  <a:pt x="41564" y="1565563"/>
                </a:cubicBezTo>
                <a:cubicBezTo>
                  <a:pt x="30935" y="1573155"/>
                  <a:pt x="23091" y="1584036"/>
                  <a:pt x="13855" y="1593273"/>
                </a:cubicBezTo>
                <a:cubicBezTo>
                  <a:pt x="9237" y="1616364"/>
                  <a:pt x="0" y="1638997"/>
                  <a:pt x="0" y="1662545"/>
                </a:cubicBezTo>
                <a:cubicBezTo>
                  <a:pt x="0" y="1691224"/>
                  <a:pt x="27555" y="1724659"/>
                  <a:pt x="41564" y="1745673"/>
                </a:cubicBezTo>
                <a:cubicBezTo>
                  <a:pt x="78509" y="1741055"/>
                  <a:pt x="116121" y="1740190"/>
                  <a:pt x="152400" y="1731818"/>
                </a:cubicBezTo>
                <a:cubicBezTo>
                  <a:pt x="266729" y="1705434"/>
                  <a:pt x="181165" y="1712876"/>
                  <a:pt x="263237" y="1676400"/>
                </a:cubicBezTo>
                <a:cubicBezTo>
                  <a:pt x="289927" y="1664538"/>
                  <a:pt x="346364" y="1648691"/>
                  <a:pt x="346364" y="1648691"/>
                </a:cubicBezTo>
                <a:cubicBezTo>
                  <a:pt x="426333" y="1595378"/>
                  <a:pt x="347391" y="1642741"/>
                  <a:pt x="471055" y="1593273"/>
                </a:cubicBezTo>
                <a:cubicBezTo>
                  <a:pt x="494146" y="1584036"/>
                  <a:pt x="517601" y="1575664"/>
                  <a:pt x="540327" y="1565563"/>
                </a:cubicBezTo>
                <a:cubicBezTo>
                  <a:pt x="573395" y="1550866"/>
                  <a:pt x="601192" y="1530567"/>
                  <a:pt x="637309" y="1524000"/>
                </a:cubicBezTo>
                <a:cubicBezTo>
                  <a:pt x="673942" y="1517340"/>
                  <a:pt x="711200" y="1514763"/>
                  <a:pt x="748146" y="1510145"/>
                </a:cubicBezTo>
                <a:cubicBezTo>
                  <a:pt x="836147" y="1480812"/>
                  <a:pt x="767526" y="1500295"/>
                  <a:pt x="928255" y="1482436"/>
                </a:cubicBezTo>
                <a:cubicBezTo>
                  <a:pt x="975668" y="1477168"/>
                  <a:pt x="1057472" y="1468607"/>
                  <a:pt x="1108364" y="1454727"/>
                </a:cubicBezTo>
                <a:cubicBezTo>
                  <a:pt x="1136543" y="1447042"/>
                  <a:pt x="1167189" y="1443219"/>
                  <a:pt x="1191491" y="1427018"/>
                </a:cubicBezTo>
                <a:cubicBezTo>
                  <a:pt x="1252268" y="1386501"/>
                  <a:pt x="1219734" y="1409300"/>
                  <a:pt x="1288473" y="1357745"/>
                </a:cubicBezTo>
                <a:cubicBezTo>
                  <a:pt x="1324209" y="1362850"/>
                  <a:pt x="1388330" y="1366110"/>
                  <a:pt x="1427018" y="1385454"/>
                </a:cubicBezTo>
                <a:cubicBezTo>
                  <a:pt x="1522699" y="1433294"/>
                  <a:pt x="1408661" y="1398182"/>
                  <a:pt x="1524000" y="1427018"/>
                </a:cubicBezTo>
                <a:cubicBezTo>
                  <a:pt x="1579418" y="1422400"/>
                  <a:pt x="1635074" y="1420061"/>
                  <a:pt x="1690255" y="1413163"/>
                </a:cubicBezTo>
                <a:cubicBezTo>
                  <a:pt x="1733428" y="1407766"/>
                  <a:pt x="1832543" y="1368639"/>
                  <a:pt x="1856509" y="1357745"/>
                </a:cubicBezTo>
                <a:cubicBezTo>
                  <a:pt x="1927738" y="1325368"/>
                  <a:pt x="1870575" y="1334514"/>
                  <a:pt x="1939637" y="1288473"/>
                </a:cubicBezTo>
                <a:cubicBezTo>
                  <a:pt x="1951788" y="1280372"/>
                  <a:pt x="1967346" y="1279236"/>
                  <a:pt x="1981200" y="1274618"/>
                </a:cubicBezTo>
                <a:cubicBezTo>
                  <a:pt x="1995055" y="1256145"/>
                  <a:pt x="2007737" y="1236732"/>
                  <a:pt x="2022764" y="1219200"/>
                </a:cubicBezTo>
                <a:cubicBezTo>
                  <a:pt x="2035515" y="1204324"/>
                  <a:pt x="2053459" y="1193939"/>
                  <a:pt x="2064327" y="1177636"/>
                </a:cubicBezTo>
                <a:cubicBezTo>
                  <a:pt x="2072428" y="1165485"/>
                  <a:pt x="2071651" y="1149135"/>
                  <a:pt x="2078182" y="1136073"/>
                </a:cubicBezTo>
                <a:cubicBezTo>
                  <a:pt x="2085629" y="1121180"/>
                  <a:pt x="2096655" y="1108364"/>
                  <a:pt x="2105891" y="1094509"/>
                </a:cubicBezTo>
                <a:cubicBezTo>
                  <a:pt x="2134727" y="979167"/>
                  <a:pt x="2099615" y="1093210"/>
                  <a:pt x="2147455" y="997527"/>
                </a:cubicBezTo>
                <a:cubicBezTo>
                  <a:pt x="2204811" y="882812"/>
                  <a:pt x="2109612" y="1033508"/>
                  <a:pt x="2189018" y="914400"/>
                </a:cubicBezTo>
                <a:cubicBezTo>
                  <a:pt x="2193636" y="895927"/>
                  <a:pt x="2199139" y="877653"/>
                  <a:pt x="2202873" y="858982"/>
                </a:cubicBezTo>
                <a:cubicBezTo>
                  <a:pt x="2208382" y="831436"/>
                  <a:pt x="2206863" y="802157"/>
                  <a:pt x="2216727" y="775854"/>
                </a:cubicBezTo>
                <a:cubicBezTo>
                  <a:pt x="2221314" y="763623"/>
                  <a:pt x="2236277" y="758345"/>
                  <a:pt x="2244437" y="748145"/>
                </a:cubicBezTo>
                <a:cubicBezTo>
                  <a:pt x="2254839" y="735143"/>
                  <a:pt x="2259615" y="717547"/>
                  <a:pt x="2272146" y="706582"/>
                </a:cubicBezTo>
                <a:cubicBezTo>
                  <a:pt x="2319276" y="665343"/>
                  <a:pt x="2376565" y="635048"/>
                  <a:pt x="2438400" y="623454"/>
                </a:cubicBezTo>
                <a:cubicBezTo>
                  <a:pt x="2484017" y="614901"/>
                  <a:pt x="2530764" y="614218"/>
                  <a:pt x="2576946" y="609600"/>
                </a:cubicBezTo>
                <a:cubicBezTo>
                  <a:pt x="2595419" y="604982"/>
                  <a:pt x="2614126" y="601217"/>
                  <a:pt x="2632364" y="595745"/>
                </a:cubicBezTo>
                <a:cubicBezTo>
                  <a:pt x="2660340" y="587352"/>
                  <a:pt x="2686728" y="573112"/>
                  <a:pt x="2715491" y="568036"/>
                </a:cubicBezTo>
                <a:cubicBezTo>
                  <a:pt x="2765724" y="559171"/>
                  <a:pt x="2817231" y="560142"/>
                  <a:pt x="2867891" y="554182"/>
                </a:cubicBezTo>
                <a:cubicBezTo>
                  <a:pt x="2954406" y="544004"/>
                  <a:pt x="2934201" y="542525"/>
                  <a:pt x="3006437" y="526473"/>
                </a:cubicBezTo>
                <a:cubicBezTo>
                  <a:pt x="3029424" y="521365"/>
                  <a:pt x="3052618" y="517236"/>
                  <a:pt x="3075709" y="512618"/>
                </a:cubicBezTo>
                <a:cubicBezTo>
                  <a:pt x="3106826" y="388153"/>
                  <a:pt x="3098168" y="446265"/>
                  <a:pt x="3075709" y="221673"/>
                </a:cubicBezTo>
                <a:cubicBezTo>
                  <a:pt x="3074256" y="207141"/>
                  <a:pt x="3066051" y="194097"/>
                  <a:pt x="3061855" y="180109"/>
                </a:cubicBezTo>
                <a:cubicBezTo>
                  <a:pt x="3028643" y="69399"/>
                  <a:pt x="3037824" y="105193"/>
                  <a:pt x="3020291" y="0"/>
                </a:cubicBezTo>
                <a:cubicBezTo>
                  <a:pt x="2918691" y="4618"/>
                  <a:pt x="2816174" y="-529"/>
                  <a:pt x="2715491" y="13854"/>
                </a:cubicBezTo>
                <a:cubicBezTo>
                  <a:pt x="2684823" y="18235"/>
                  <a:pt x="2662152" y="46907"/>
                  <a:pt x="2632364" y="55418"/>
                </a:cubicBezTo>
                <a:cubicBezTo>
                  <a:pt x="2596563" y="65647"/>
                  <a:pt x="2558473" y="64655"/>
                  <a:pt x="2521527" y="69273"/>
                </a:cubicBezTo>
                <a:cubicBezTo>
                  <a:pt x="2503054" y="78509"/>
                  <a:pt x="2485385" y="89568"/>
                  <a:pt x="2466109" y="96982"/>
                </a:cubicBezTo>
                <a:cubicBezTo>
                  <a:pt x="2314598" y="155255"/>
                  <a:pt x="2343452" y="138389"/>
                  <a:pt x="2161309" y="152400"/>
                </a:cubicBezTo>
                <a:cubicBezTo>
                  <a:pt x="2125719" y="161297"/>
                  <a:pt x="2071788" y="175713"/>
                  <a:pt x="2036618" y="180109"/>
                </a:cubicBezTo>
                <a:cubicBezTo>
                  <a:pt x="1986002" y="186436"/>
                  <a:pt x="1935018" y="189345"/>
                  <a:pt x="1884218" y="193963"/>
                </a:cubicBezTo>
                <a:cubicBezTo>
                  <a:pt x="1803442" y="210119"/>
                  <a:pt x="1796003" y="210465"/>
                  <a:pt x="1704109" y="235527"/>
                </a:cubicBezTo>
                <a:cubicBezTo>
                  <a:pt x="1690020" y="239370"/>
                  <a:pt x="1676400" y="244764"/>
                  <a:pt x="1662546" y="249382"/>
                </a:cubicBezTo>
                <a:cubicBezTo>
                  <a:pt x="1634837" y="244764"/>
                  <a:pt x="1606671" y="242340"/>
                  <a:pt x="1579418" y="235527"/>
                </a:cubicBezTo>
                <a:cubicBezTo>
                  <a:pt x="1551082" y="228443"/>
                  <a:pt x="1525101" y="212620"/>
                  <a:pt x="1496291" y="207818"/>
                </a:cubicBezTo>
                <a:cubicBezTo>
                  <a:pt x="1394382" y="190833"/>
                  <a:pt x="1440417" y="200776"/>
                  <a:pt x="1357746" y="180109"/>
                </a:cubicBezTo>
                <a:cubicBezTo>
                  <a:pt x="1306946" y="184727"/>
                  <a:pt x="1256006" y="188003"/>
                  <a:pt x="1205346" y="193963"/>
                </a:cubicBezTo>
                <a:cubicBezTo>
                  <a:pt x="1177447" y="197245"/>
                  <a:pt x="1147792" y="196194"/>
                  <a:pt x="1122218" y="207818"/>
                </a:cubicBezTo>
                <a:cubicBezTo>
                  <a:pt x="1095298" y="220054"/>
                  <a:pt x="1077008" y="246048"/>
                  <a:pt x="1052946" y="263236"/>
                </a:cubicBezTo>
                <a:cubicBezTo>
                  <a:pt x="1044543" y="269238"/>
                  <a:pt x="1064491" y="267855"/>
                  <a:pt x="1052946" y="277091"/>
                </a:cubicBezTo>
                <a:close/>
              </a:path>
            </a:pathLst>
          </a:cu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53000">
                <a:schemeClr val="accent4">
                  <a:lumMod val="75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  <a:lin ang="5400000" scaled="1"/>
          </a:gra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011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500"/>
                            </p:stCondLst>
                            <p:childTnLst>
                              <p:par>
                                <p:cTn id="50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4" presetClass="entr" presetSubtype="5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55" dur="5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6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8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8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8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9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0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10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16" grpId="0"/>
      <p:bldP spid="16" grpId="1"/>
      <p:bldP spid="18" grpId="0"/>
      <p:bldP spid="18" grpId="1"/>
      <p:bldP spid="20" grpId="0"/>
      <p:bldP spid="20" grpId="1"/>
      <p:bldP spid="21" grpId="0"/>
      <p:bldP spid="21" grpId="1"/>
      <p:bldP spid="23" grpId="0"/>
      <p:bldP spid="23" grpId="1"/>
      <p:bldP spid="24" grpId="0"/>
      <p:bldP spid="24" grpId="1"/>
      <p:bldP spid="14" grpId="0" animBg="1"/>
      <p:bldP spid="3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Grayscale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01995" y="281353"/>
            <a:ext cx="1800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24110" y="793724"/>
            <a:ext cx="47548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ভূ-প্রকৃতি কয় ভাগে বিভক্ত ?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37957" y="1814730"/>
            <a:ext cx="47548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** ৩ ভাগে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91578" y="2235661"/>
            <a:ext cx="512349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২. সিলেট জেলার উত্তর ও উত্তর-পূর্বাংশ কোন ভূ-প্রকৃতির অন্তরভূক্ত  ?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0808" y="3122586"/>
            <a:ext cx="47548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**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প্লাইস্টোসিনকালের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সোপানসমূহ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69598" y="3905541"/>
            <a:ext cx="475487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 .ঢাকা, জামালপুর কোন ধরনের সমভূমি ?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89641" y="885384"/>
            <a:ext cx="475487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প্লাবন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সমভূমি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কোন কোন জেলা নিয়ে ?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79709" y="4939010"/>
            <a:ext cx="47548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** বদ্বীপ সমভূমি । 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6682" y="1756480"/>
            <a:ext cx="49876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**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ঢাকা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টা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ঙ্গাইল, ময়মনসিংহ, জামালপুর, পাবনা,কুমিল্লা, নোয়াখালী,সিলেট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68980" y="3171823"/>
            <a:ext cx="58468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৫.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রুংপুর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দিনাজপুর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কোন ধরনের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সমভূমি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4412" y="3853159"/>
            <a:ext cx="35468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**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পাদদেশিয়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সমভূমি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875819" y="193963"/>
            <a:ext cx="969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 -  ৫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347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5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8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2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aintStrokes trans="100000" intensity="2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99978" y="362676"/>
            <a:ext cx="38311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5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7791" y="1305851"/>
            <a:ext cx="1070551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pc="50" dirty="0" smtClean="0">
                <a:ln w="0"/>
                <a:solidFill>
                  <a:sysClr val="windowText" lastClr="0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** </a:t>
            </a:r>
            <a:r>
              <a:rPr lang="en-US" sz="3600" b="1" spc="50" dirty="0" err="1" smtClean="0">
                <a:ln w="0"/>
                <a:solidFill>
                  <a:sysClr val="windowText" lastClr="0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আলেয়া</a:t>
            </a:r>
            <a:r>
              <a:rPr lang="en-US" sz="3600" b="1" spc="50" dirty="0" smtClean="0">
                <a:ln w="0"/>
                <a:solidFill>
                  <a:sysClr val="windowText" lastClr="0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spc="50" dirty="0" err="1" smtClean="0">
                <a:ln w="0"/>
                <a:solidFill>
                  <a:sysClr val="windowText" lastClr="0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মধুপুর</a:t>
            </a:r>
            <a:r>
              <a:rPr lang="en-US" sz="3600" b="1" spc="50" dirty="0" smtClean="0">
                <a:ln w="0"/>
                <a:solidFill>
                  <a:sysClr val="windowText" lastClr="0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spc="50" dirty="0" err="1" smtClean="0">
                <a:ln w="0"/>
                <a:solidFill>
                  <a:sysClr val="windowText" lastClr="0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বেড়াতে</a:t>
            </a:r>
            <a:r>
              <a:rPr lang="en-US" sz="3600" b="1" spc="50" dirty="0" smtClean="0">
                <a:ln w="0"/>
                <a:solidFill>
                  <a:sysClr val="windowText" lastClr="0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spc="50" dirty="0" err="1" smtClean="0">
                <a:ln w="0"/>
                <a:solidFill>
                  <a:sysClr val="windowText" lastClr="0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এসে</a:t>
            </a:r>
            <a:r>
              <a:rPr lang="en-US" sz="3600" b="1" spc="50" dirty="0" smtClean="0">
                <a:ln w="0"/>
                <a:solidFill>
                  <a:sysClr val="windowText" lastClr="0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spc="50" dirty="0" err="1" smtClean="0">
                <a:ln w="0"/>
                <a:solidFill>
                  <a:sysClr val="windowText" lastClr="0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দেখল</a:t>
            </a:r>
            <a:r>
              <a:rPr lang="en-US" sz="3600" b="1" spc="50" dirty="0" smtClean="0">
                <a:ln w="0"/>
                <a:solidFill>
                  <a:sysClr val="windowText" lastClr="0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b="1" spc="50" dirty="0" err="1" smtClean="0">
                <a:ln w="0"/>
                <a:solidFill>
                  <a:sysClr val="windowText" lastClr="0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সেখানকার</a:t>
            </a:r>
            <a:r>
              <a:rPr lang="en-US" sz="3600" b="1" spc="50" dirty="0" smtClean="0">
                <a:ln w="0"/>
                <a:solidFill>
                  <a:sysClr val="windowText" lastClr="0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spc="50" dirty="0" err="1" smtClean="0">
                <a:ln w="0"/>
                <a:solidFill>
                  <a:sysClr val="windowText" lastClr="0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মাটির</a:t>
            </a:r>
            <a:r>
              <a:rPr lang="en-US" sz="3600" b="1" spc="50" dirty="0" smtClean="0">
                <a:ln w="0"/>
                <a:solidFill>
                  <a:sysClr val="windowText" lastClr="0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spc="50" dirty="0" err="1" smtClean="0">
                <a:ln w="0"/>
                <a:solidFill>
                  <a:sysClr val="windowText" lastClr="0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রং</a:t>
            </a:r>
            <a:r>
              <a:rPr lang="en-US" sz="3600" b="1" spc="50" dirty="0" smtClean="0">
                <a:ln w="0"/>
                <a:solidFill>
                  <a:sysClr val="windowText" lastClr="0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spc="50" dirty="0" err="1" smtClean="0">
                <a:ln w="0"/>
                <a:solidFill>
                  <a:sysClr val="windowText" lastClr="0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b="1" spc="50" dirty="0" smtClean="0">
                <a:ln w="0"/>
                <a:solidFill>
                  <a:sysClr val="windowText" lastClr="0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spc="50" dirty="0" err="1" smtClean="0">
                <a:ln w="0"/>
                <a:solidFill>
                  <a:sysClr val="windowText" lastClr="0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3600" b="1" spc="50" dirty="0" smtClean="0">
                <a:ln w="0"/>
                <a:solidFill>
                  <a:sysClr val="windowText" lastClr="0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spc="50" dirty="0" err="1" smtClean="0">
                <a:ln w="0"/>
                <a:solidFill>
                  <a:sysClr val="windowText" lastClr="0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নিজ</a:t>
            </a:r>
            <a:r>
              <a:rPr lang="en-US" sz="3600" b="1" spc="50" dirty="0" smtClean="0">
                <a:ln w="0"/>
                <a:solidFill>
                  <a:sysClr val="windowText" lastClr="0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spc="50" dirty="0" err="1" smtClean="0">
                <a:ln w="0"/>
                <a:solidFill>
                  <a:sysClr val="windowText" lastClr="0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এলাকা</a:t>
            </a:r>
            <a:r>
              <a:rPr lang="en-US" sz="3600" b="1" spc="50" dirty="0" smtClean="0">
                <a:ln w="0"/>
                <a:solidFill>
                  <a:sysClr val="windowText" lastClr="0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spc="50" dirty="0" err="1" smtClean="0">
                <a:ln w="0"/>
                <a:solidFill>
                  <a:sysClr val="windowText" lastClr="0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করিমগঞ্জ</a:t>
            </a:r>
            <a:r>
              <a:rPr lang="en-US" sz="3600" b="1" spc="50" dirty="0" smtClean="0">
                <a:ln w="0"/>
                <a:solidFill>
                  <a:sysClr val="windowText" lastClr="0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spc="50" dirty="0" err="1" smtClean="0">
                <a:ln w="0"/>
                <a:solidFill>
                  <a:sysClr val="windowText" lastClr="0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b="1" spc="50" dirty="0" smtClean="0">
                <a:ln w="0"/>
                <a:solidFill>
                  <a:sysClr val="windowText" lastClr="0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spc="50" dirty="0" err="1" smtClean="0">
                <a:ln w="0"/>
                <a:solidFill>
                  <a:sysClr val="windowText" lastClr="0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মাটির</a:t>
            </a:r>
            <a:r>
              <a:rPr lang="en-US" sz="3600" b="1" spc="50" dirty="0" smtClean="0">
                <a:ln w="0"/>
                <a:solidFill>
                  <a:sysClr val="windowText" lastClr="0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spc="50" dirty="0" smtClean="0">
                <a:ln w="0"/>
                <a:solidFill>
                  <a:sysClr val="windowText" lastClr="0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রং ভিন্ন। সে তার বাবাকে প্রশ্ন করে, বাবা আমাদের এলাকার মাটি রং ধূসর  আর এখানকার মাটি লাল দেখায় কেন?</a:t>
            </a:r>
            <a:endParaRPr lang="en-US" sz="3600" b="1" spc="50" dirty="0">
              <a:ln w="0"/>
              <a:solidFill>
                <a:sysClr val="windowText" lastClr="00000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2363" y="3244634"/>
            <a:ext cx="1114144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ক।</a:t>
            </a:r>
            <a:r>
              <a:rPr lang="en-US" sz="2800" b="1" dirty="0" smtClean="0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আলেয়া</a:t>
            </a:r>
            <a:r>
              <a:rPr lang="en-US" sz="2800" b="1" dirty="0" smtClean="0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b="1" dirty="0" smtClean="0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দেখা মাটি কোন ভূ-প্রকৃতির ?                                                                      ১</a:t>
            </a:r>
          </a:p>
          <a:p>
            <a:r>
              <a:rPr lang="bn-IN" sz="2800" b="1" dirty="0" smtClean="0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খ. </a:t>
            </a:r>
            <a:r>
              <a:rPr lang="bn-IN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টারশিয়ারি যুগের  পাহাড়সমূহের </a:t>
            </a:r>
            <a:r>
              <a:rPr lang="bn-IN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 দাও </a:t>
            </a:r>
            <a:r>
              <a:rPr lang="bn-IN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IN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২</a:t>
            </a:r>
          </a:p>
          <a:p>
            <a:r>
              <a:rPr lang="bn-IN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গ. বাংলাদেশের মানচিত্র অঙ্কন করে বিভিন্ন প্রকার ভূ-প্রকৃতি চিহ্নিত কর ।                                ৩</a:t>
            </a:r>
          </a:p>
          <a:p>
            <a:r>
              <a:rPr lang="bn-IN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ঘ. </a:t>
            </a:r>
            <a:r>
              <a:rPr lang="bn-IN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প্লাবন 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সমভূমি</a:t>
            </a:r>
            <a:r>
              <a:rPr lang="bn-IN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 আর্শিবাদ কথাটি বিশ্লেষন কর।                                                   ৪</a:t>
            </a:r>
            <a:endParaRPr lang="bn-IN" sz="2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b="1" dirty="0">
              <a:ln/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875819" y="193963"/>
            <a:ext cx="969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 -  ৫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823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12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125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675"/>
                            </p:stCondLst>
                            <p:childTnLst>
                              <p:par>
                                <p:cTn id="1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675"/>
                            </p:stCondLst>
                            <p:childTnLst>
                              <p:par>
                                <p:cTn id="2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675"/>
                            </p:stCondLst>
                            <p:childTnLst>
                              <p:par>
                                <p:cTn id="3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675"/>
                            </p:stCondLst>
                            <p:childTnLst>
                              <p:par>
                                <p:cTn id="3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/>
            </a:gs>
            <a:gs pos="51000">
              <a:schemeClr val="accent2">
                <a:lumMod val="50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rgbClr val="00B0F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374072"/>
            <a:ext cx="888076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600" dirty="0" smtClean="0"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সকলের মঙ্গল</a:t>
            </a:r>
            <a:r>
              <a:rPr lang="en-US" sz="6600" dirty="0" smtClean="0"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dirty="0" smtClean="0"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কামনা করি</a:t>
            </a:r>
          </a:p>
          <a:p>
            <a:pPr algn="ctr"/>
            <a:r>
              <a:rPr lang="bn-IN" sz="6600" dirty="0" smtClean="0"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       ধন্যবাদ</a:t>
            </a:r>
            <a:endParaRPr lang="en-US" sz="6600" dirty="0">
              <a:blipFill dpi="0"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054" r="47170" b="11713"/>
          <a:stretch/>
        </p:blipFill>
        <p:spPr>
          <a:xfrm>
            <a:off x="1704110" y="2610717"/>
            <a:ext cx="8853054" cy="41087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10945092" y="5237018"/>
            <a:ext cx="969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 -  ১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431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114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9" decel="50000" autoRev="1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4" fill="hold">
                                          <p:stCondLst>
                                            <p:cond delay="21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250"/>
                            </p:stCondLst>
                            <p:childTnLst>
                              <p:par>
                                <p:cTn id="13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799470" y="1607415"/>
            <a:ext cx="2429661" cy="701819"/>
          </a:xfrm>
          <a:ln>
            <a:solidFill>
              <a:srgbClr val="92D050"/>
            </a:solidFill>
          </a:ln>
        </p:spPr>
        <p:txBody>
          <a:bodyPr anchor="ctr"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IN" sz="3200" dirty="0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3200" dirty="0">
              <a:ln/>
              <a:solidFill>
                <a:srgbClr val="00206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04261" y="2809875"/>
            <a:ext cx="5157787" cy="3684588"/>
          </a:xfrm>
          <a:ln>
            <a:solidFill>
              <a:srgbClr val="92D050"/>
            </a:solidFill>
          </a:ln>
        </p:spPr>
        <p:txBody>
          <a:bodyPr/>
          <a:lstStyle/>
          <a:p>
            <a:r>
              <a:rPr lang="bn-IN" dirty="0"/>
              <a:t>‍</a:t>
            </a:r>
            <a:r>
              <a:rPr lang="en-US" sz="3200" dirty="0" err="1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সাইফুল</a:t>
            </a:r>
            <a:r>
              <a:rPr lang="en-US" sz="3200" dirty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আলম</a:t>
            </a:r>
            <a:r>
              <a:rPr lang="bn-IN" sz="3200" dirty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3200" dirty="0" smtClean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3200" dirty="0">
              <a:ln w="0"/>
              <a:solidFill>
                <a:srgbClr val="002060"/>
              </a:solidFill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 smtClean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</a:t>
            </a:r>
          </a:p>
          <a:p>
            <a:r>
              <a:rPr lang="bn-IN" sz="3200" dirty="0" smtClean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চাতল এস.সি উচ্চ বিদ্যালয়</a:t>
            </a:r>
          </a:p>
          <a:p>
            <a:r>
              <a:rPr lang="bn-IN" sz="3200" dirty="0" smtClean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করিমগঞ্জ ,কিশোরগঞ্জ। </a:t>
            </a:r>
          </a:p>
          <a:p>
            <a:r>
              <a:rPr lang="en-US" sz="2000" dirty="0" smtClean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  <a:latin typeface="Arial Rounded MT Bold" panose="020F0704030504030204" pitchFamily="34" charset="0"/>
                <a:cs typeface="NikoshBAN" panose="02000000000000000000" pitchFamily="2" charset="0"/>
              </a:rPr>
              <a:t>E-mail-alamict9@gmail.com</a:t>
            </a:r>
            <a:endParaRPr lang="bn-IN" sz="2000" dirty="0" smtClean="0">
              <a:ln w="0"/>
              <a:solidFill>
                <a:srgbClr val="002060"/>
              </a:solidFill>
              <a:effectLst>
                <a:reflection blurRad="6350" stA="53000" endA="300" endPos="35500" dir="5400000" sy="-90000" algn="bl" rotWithShape="0"/>
              </a:effectLst>
              <a:latin typeface="Arial Rounded MT Bold" panose="020F0704030504030204" pitchFamily="34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মোবাইল-০১৮৬২৯৬৯৭৩৩</a:t>
            </a:r>
            <a:endParaRPr lang="en-US" sz="3200" dirty="0">
              <a:ln w="0"/>
              <a:solidFill>
                <a:srgbClr val="002060"/>
              </a:solidFill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795017" y="1546806"/>
            <a:ext cx="2433390" cy="648566"/>
          </a:xfrm>
          <a:ln>
            <a:solidFill>
              <a:srgbClr val="92D050"/>
            </a:solidFill>
          </a:ln>
        </p:spPr>
        <p:txBody>
          <a:bodyPr>
            <a:normAutofit/>
          </a:bodyPr>
          <a:lstStyle/>
          <a:p>
            <a:pPr algn="ctr"/>
            <a:r>
              <a:rPr lang="bn-IN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</a:t>
            </a:r>
            <a:r>
              <a:rPr lang="bn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943600" y="2796020"/>
            <a:ext cx="5846618" cy="3684588"/>
          </a:xfrm>
          <a:ln>
            <a:solidFill>
              <a:srgbClr val="92D050"/>
            </a:solidFill>
          </a:ln>
        </p:spPr>
        <p:txBody>
          <a:bodyPr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bn-IN" sz="3200" b="1" dirty="0" smtClean="0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 </a:t>
            </a:r>
            <a:r>
              <a:rPr lang="bn-IN" sz="3200" b="1" dirty="0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– ভূগোল  ও পরিবেশ </a:t>
            </a:r>
          </a:p>
          <a:p>
            <a:r>
              <a:rPr lang="bn-IN" sz="3200" b="1" dirty="0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 – ১০ম </a:t>
            </a:r>
          </a:p>
          <a:p>
            <a:r>
              <a:rPr lang="bn-IN" sz="3200" b="1" dirty="0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 . </a:t>
            </a:r>
            <a:r>
              <a:rPr lang="bn-IN" sz="3200" b="1" dirty="0" smtClean="0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 ( বাংলাদেশের ভূ- প্রকৃতি) </a:t>
            </a:r>
            <a:endParaRPr lang="bn-IN" sz="3200" b="1" dirty="0">
              <a:ln/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b="1" dirty="0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 – ৫০ </a:t>
            </a:r>
            <a:r>
              <a:rPr lang="bn-IN" sz="3200" b="1" dirty="0" smtClean="0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bn-IN" sz="3200" b="1" dirty="0">
              <a:ln/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b="1" dirty="0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তাং – </a:t>
            </a:r>
            <a:r>
              <a:rPr lang="bn-IN" sz="3200" b="1" dirty="0" smtClean="0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১১/৩/২০২০ </a:t>
            </a:r>
            <a:endParaRPr lang="bn-IN" sz="3200" b="1" dirty="0">
              <a:ln/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b="1" dirty="0">
              <a:ln/>
              <a:solidFill>
                <a:schemeClr val="accent3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967090" y="112541"/>
            <a:ext cx="4459459" cy="844061"/>
            <a:chOff x="3671668" y="309490"/>
            <a:chExt cx="4459459" cy="844061"/>
          </a:xfrm>
        </p:grpSpPr>
        <p:sp>
          <p:nvSpPr>
            <p:cNvPr id="3" name="Rectangular Callout 2"/>
            <p:cNvSpPr/>
            <p:nvPr/>
          </p:nvSpPr>
          <p:spPr>
            <a:xfrm>
              <a:off x="3671668" y="322087"/>
              <a:ext cx="4459459" cy="831464"/>
            </a:xfrm>
            <a:prstGeom prst="wedgeRectCallout">
              <a:avLst>
                <a:gd name="adj1" fmla="val 41269"/>
                <a:gd name="adj2" fmla="val 122298"/>
              </a:avLst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ular Callout 8"/>
            <p:cNvSpPr/>
            <p:nvPr/>
          </p:nvSpPr>
          <p:spPr>
            <a:xfrm>
              <a:off x="3685736" y="309490"/>
              <a:ext cx="4445390" cy="831464"/>
            </a:xfrm>
            <a:prstGeom prst="wedgeRectCallout">
              <a:avLst>
                <a:gd name="adj1" fmla="val -46032"/>
                <a:gd name="adj2" fmla="val 128459"/>
              </a:avLst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47409" y="149441"/>
            <a:ext cx="166584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000" b="1" dirty="0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 </a:t>
            </a:r>
            <a:endParaRPr lang="en-US" sz="4000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40" y="941528"/>
            <a:ext cx="1459427" cy="182378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1" name="TextBox 10"/>
          <p:cNvSpPr txBox="1"/>
          <p:nvPr/>
        </p:nvSpPr>
        <p:spPr>
          <a:xfrm>
            <a:off x="10875819" y="193963"/>
            <a:ext cx="969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 -  ২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3980944" y="140250"/>
            <a:ext cx="4459459" cy="844061"/>
            <a:chOff x="3671668" y="309490"/>
            <a:chExt cx="4459459" cy="844061"/>
          </a:xfrm>
        </p:grpSpPr>
        <p:sp>
          <p:nvSpPr>
            <p:cNvPr id="14" name="Rectangular Callout 13"/>
            <p:cNvSpPr/>
            <p:nvPr/>
          </p:nvSpPr>
          <p:spPr>
            <a:xfrm>
              <a:off x="3671668" y="322087"/>
              <a:ext cx="4459459" cy="831464"/>
            </a:xfrm>
            <a:prstGeom prst="wedgeRectCallout">
              <a:avLst>
                <a:gd name="adj1" fmla="val 41269"/>
                <a:gd name="adj2" fmla="val 122298"/>
              </a:avLst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ular Callout 16"/>
            <p:cNvSpPr/>
            <p:nvPr/>
          </p:nvSpPr>
          <p:spPr>
            <a:xfrm>
              <a:off x="3685736" y="309490"/>
              <a:ext cx="4445390" cy="831464"/>
            </a:xfrm>
            <a:prstGeom prst="wedgeRectCallout">
              <a:avLst>
                <a:gd name="adj1" fmla="val -46032"/>
                <a:gd name="adj2" fmla="val 128459"/>
              </a:avLst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5261263" y="177150"/>
            <a:ext cx="166584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000" b="1" dirty="0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89848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5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 tmFilter="0,0; .5, 1; 1, 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 tmFilter="0,0; .5, 1; 1, 1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 tmFilter="0,0; .5, 1; 1, 1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 tmFilter="0,0; .5, 1; 1, 1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200"/>
                            </p:stCondLst>
                            <p:childTnLst>
                              <p:par>
                                <p:cTn id="77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 tmFilter="0,0; .5, 1; 1, 1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 tmFilter="0,0; .5, 1; 1, 1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 tmFilter="0,0; .5, 1; 1, 1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 tmFilter="0,0; .5, 1; 1, 1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 tmFilter="0,0; .5, 1; 1, 1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7" grpId="0" uiExpand="1" build="p" animBg="1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LightScreen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9018" y="277070"/>
            <a:ext cx="6192982" cy="31515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72948"/>
            <a:ext cx="5910348" cy="316676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5771" y="3634207"/>
            <a:ext cx="6316229" cy="304091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Oval 5"/>
          <p:cNvSpPr/>
          <p:nvPr/>
        </p:nvSpPr>
        <p:spPr>
          <a:xfrm>
            <a:off x="201168" y="292608"/>
            <a:ext cx="5870448" cy="3310128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066544" y="402336"/>
            <a:ext cx="23774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পাহাড়</a:t>
            </a:r>
            <a:endParaRPr lang="en-US" sz="6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47088" y="1298448"/>
            <a:ext cx="29443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প্রাচীন ভূমি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8640" y="2048256"/>
            <a:ext cx="6053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নদী নালা ও সমতল ভূমি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875819" y="193963"/>
            <a:ext cx="969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 -  ৫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245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4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ement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6899" y="168811"/>
            <a:ext cx="5064369" cy="65154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28687" y="869072"/>
            <a:ext cx="4929187" cy="378565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bn-IN" sz="8000" b="1" dirty="0">
                <a:ln/>
                <a:blipFill dpi="0" rotWithShape="1"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</a:p>
          <a:p>
            <a:pPr algn="ctr"/>
            <a:r>
              <a:rPr lang="bn-IN" sz="8000" b="1" dirty="0">
                <a:ln/>
                <a:blipFill dpi="0" rotWithShape="1"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</a:t>
            </a:r>
            <a:r>
              <a:rPr lang="bn-IN" sz="8000" b="1" dirty="0" smtClean="0">
                <a:ln/>
                <a:blipFill dpi="0" rotWithShape="1"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ভূ-প্রকৃতি</a:t>
            </a:r>
            <a:r>
              <a:rPr lang="en-US" sz="8000" b="1" dirty="0" smtClean="0">
                <a:ln/>
                <a:blipFill dpi="0" rotWithShape="1"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8000" b="1" dirty="0" smtClean="0">
                <a:ln/>
                <a:blipFill dpi="0" rotWithShape="1"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000" b="1" dirty="0">
              <a:ln/>
              <a:blipFill dpi="0" rotWithShape="1"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875819" y="193963"/>
            <a:ext cx="969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 -  ২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322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lasticWrap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46584" y="576776"/>
            <a:ext cx="4909624" cy="110799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</a:t>
            </a:r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33379" y="2405576"/>
            <a:ext cx="9242472" cy="2308324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ভূ-প্রকৃতি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 করতে পারবে।</a:t>
            </a:r>
          </a:p>
          <a:p>
            <a:pPr marL="514350" indent="-514350">
              <a:buAutoNum type="arabicPeriod"/>
            </a:pPr>
            <a:endParaRPr lang="bn-IN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14350" indent="-514350">
              <a:buFontTx/>
              <a:buAutoNum type="arabicPeriod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শের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ভূ-প্রকৃতি গঠন ব্যাখ্যা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করতে পারবে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14350" indent="-514350">
              <a:buAutoNum type="arabicPeriod"/>
            </a:pP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875819" y="193963"/>
            <a:ext cx="969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 -  ৩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232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8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LightScreen trans="64000" gridSize="8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2582" y="301085"/>
            <a:ext cx="4835235" cy="619669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258" t="48592" r="2351"/>
          <a:stretch/>
        </p:blipFill>
        <p:spPr>
          <a:xfrm>
            <a:off x="10612583" y="3325092"/>
            <a:ext cx="914400" cy="29648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868" t="31702" r="44176" b="49843"/>
          <a:stretch/>
        </p:blipFill>
        <p:spPr>
          <a:xfrm>
            <a:off x="8853055" y="2243217"/>
            <a:ext cx="703291" cy="122041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715" t="22317" r="35371" b="71427"/>
          <a:stretch/>
        </p:blipFill>
        <p:spPr>
          <a:xfrm>
            <a:off x="8742219" y="1722433"/>
            <a:ext cx="1080654" cy="34859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84" t="16686" r="67974" b="59853"/>
          <a:stretch/>
        </p:blipFill>
        <p:spPr>
          <a:xfrm>
            <a:off x="7190508" y="1226606"/>
            <a:ext cx="1274807" cy="164845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734" t="32413" r="12801" b="56026"/>
          <a:stretch/>
        </p:blipFill>
        <p:spPr>
          <a:xfrm>
            <a:off x="10266218" y="2244062"/>
            <a:ext cx="775856" cy="81779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396325" y="3133472"/>
            <a:ext cx="4596513" cy="584775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২.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প্লাইস্টোসিনকালের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সোপানসমূহ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65385" y="1667235"/>
            <a:ext cx="4513384" cy="646331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টারশিয়ারি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যুগের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পাহাড়সমূহ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67761" y="4430684"/>
            <a:ext cx="4878293" cy="584775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৩.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সাম্প্রতিককালের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প্লাবন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সমভূমি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695710" y="415636"/>
            <a:ext cx="969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 - ৫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457200" y="1956816"/>
            <a:ext cx="1156062" cy="438912"/>
          </a:xfrm>
          <a:custGeom>
            <a:avLst/>
            <a:gdLst>
              <a:gd name="connsiteX0" fmla="*/ 0 w 2564238"/>
              <a:gd name="connsiteY0" fmla="*/ 32806 h 1130086"/>
              <a:gd name="connsiteX1" fmla="*/ 128016 w 2564238"/>
              <a:gd name="connsiteY1" fmla="*/ 51094 h 1130086"/>
              <a:gd name="connsiteX2" fmla="*/ 292608 w 2564238"/>
              <a:gd name="connsiteY2" fmla="*/ 69382 h 1130086"/>
              <a:gd name="connsiteX3" fmla="*/ 347472 w 2564238"/>
              <a:gd name="connsiteY3" fmla="*/ 87670 h 1130086"/>
              <a:gd name="connsiteX4" fmla="*/ 475488 w 2564238"/>
              <a:gd name="connsiteY4" fmla="*/ 124246 h 1130086"/>
              <a:gd name="connsiteX5" fmla="*/ 548640 w 2564238"/>
              <a:gd name="connsiteY5" fmla="*/ 142534 h 1130086"/>
              <a:gd name="connsiteX6" fmla="*/ 914400 w 2564238"/>
              <a:gd name="connsiteY6" fmla="*/ 160822 h 1130086"/>
              <a:gd name="connsiteX7" fmla="*/ 1042416 w 2564238"/>
              <a:gd name="connsiteY7" fmla="*/ 142534 h 1130086"/>
              <a:gd name="connsiteX8" fmla="*/ 1097280 w 2564238"/>
              <a:gd name="connsiteY8" fmla="*/ 124246 h 1130086"/>
              <a:gd name="connsiteX9" fmla="*/ 1170432 w 2564238"/>
              <a:gd name="connsiteY9" fmla="*/ 105958 h 1130086"/>
              <a:gd name="connsiteX10" fmla="*/ 1225296 w 2564238"/>
              <a:gd name="connsiteY10" fmla="*/ 87670 h 1130086"/>
              <a:gd name="connsiteX11" fmla="*/ 1353312 w 2564238"/>
              <a:gd name="connsiteY11" fmla="*/ 69382 h 1130086"/>
              <a:gd name="connsiteX12" fmla="*/ 2377440 w 2564238"/>
              <a:gd name="connsiteY12" fmla="*/ 51094 h 1130086"/>
              <a:gd name="connsiteX13" fmla="*/ 2432304 w 2564238"/>
              <a:gd name="connsiteY13" fmla="*/ 87670 h 1130086"/>
              <a:gd name="connsiteX14" fmla="*/ 2487168 w 2564238"/>
              <a:gd name="connsiteY14" fmla="*/ 105958 h 1130086"/>
              <a:gd name="connsiteX15" fmla="*/ 2542032 w 2564238"/>
              <a:gd name="connsiteY15" fmla="*/ 160822 h 1130086"/>
              <a:gd name="connsiteX16" fmla="*/ 2560320 w 2564238"/>
              <a:gd name="connsiteY16" fmla="*/ 215686 h 1130086"/>
              <a:gd name="connsiteX17" fmla="*/ 2468880 w 2564238"/>
              <a:gd name="connsiteY17" fmla="*/ 233974 h 1130086"/>
              <a:gd name="connsiteX18" fmla="*/ 2359152 w 2564238"/>
              <a:gd name="connsiteY18" fmla="*/ 252262 h 1130086"/>
              <a:gd name="connsiteX19" fmla="*/ 1865376 w 2564238"/>
              <a:gd name="connsiteY19" fmla="*/ 288838 h 1130086"/>
              <a:gd name="connsiteX20" fmla="*/ 1847088 w 2564238"/>
              <a:gd name="connsiteY20" fmla="*/ 526582 h 1130086"/>
              <a:gd name="connsiteX21" fmla="*/ 1773936 w 2564238"/>
              <a:gd name="connsiteY21" fmla="*/ 563158 h 1130086"/>
              <a:gd name="connsiteX22" fmla="*/ 1828800 w 2564238"/>
              <a:gd name="connsiteY22" fmla="*/ 727750 h 1130086"/>
              <a:gd name="connsiteX23" fmla="*/ 1773936 w 2564238"/>
              <a:gd name="connsiteY23" fmla="*/ 855766 h 1130086"/>
              <a:gd name="connsiteX24" fmla="*/ 1719072 w 2564238"/>
              <a:gd name="connsiteY24" fmla="*/ 874054 h 1130086"/>
              <a:gd name="connsiteX25" fmla="*/ 1700784 w 2564238"/>
              <a:gd name="connsiteY25" fmla="*/ 1038646 h 1130086"/>
              <a:gd name="connsiteX26" fmla="*/ 1499616 w 2564238"/>
              <a:gd name="connsiteY26" fmla="*/ 1130086 h 1130086"/>
              <a:gd name="connsiteX27" fmla="*/ 1426464 w 2564238"/>
              <a:gd name="connsiteY27" fmla="*/ 1111798 h 1130086"/>
              <a:gd name="connsiteX28" fmla="*/ 1225296 w 2564238"/>
              <a:gd name="connsiteY28" fmla="*/ 928918 h 1130086"/>
              <a:gd name="connsiteX29" fmla="*/ 1115568 w 2564238"/>
              <a:gd name="connsiteY29" fmla="*/ 837478 h 1130086"/>
              <a:gd name="connsiteX30" fmla="*/ 1060704 w 2564238"/>
              <a:gd name="connsiteY30" fmla="*/ 819190 h 1130086"/>
              <a:gd name="connsiteX31" fmla="*/ 548640 w 2564238"/>
              <a:gd name="connsiteY31" fmla="*/ 782614 h 1130086"/>
              <a:gd name="connsiteX32" fmla="*/ 402336 w 2564238"/>
              <a:gd name="connsiteY32" fmla="*/ 709462 h 1130086"/>
              <a:gd name="connsiteX33" fmla="*/ 292608 w 2564238"/>
              <a:gd name="connsiteY33" fmla="*/ 636310 h 1130086"/>
              <a:gd name="connsiteX34" fmla="*/ 237744 w 2564238"/>
              <a:gd name="connsiteY34" fmla="*/ 599734 h 1130086"/>
              <a:gd name="connsiteX35" fmla="*/ 274320 w 2564238"/>
              <a:gd name="connsiteY35" fmla="*/ 288838 h 1130086"/>
              <a:gd name="connsiteX36" fmla="*/ 274320 w 2564238"/>
              <a:gd name="connsiteY36" fmla="*/ 87670 h 1130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564238" h="1130086">
                <a:moveTo>
                  <a:pt x="0" y="32806"/>
                </a:moveTo>
                <a:lnTo>
                  <a:pt x="128016" y="51094"/>
                </a:lnTo>
                <a:cubicBezTo>
                  <a:pt x="182791" y="57941"/>
                  <a:pt x="238157" y="60307"/>
                  <a:pt x="292608" y="69382"/>
                </a:cubicBezTo>
                <a:cubicBezTo>
                  <a:pt x="311623" y="72551"/>
                  <a:pt x="329008" y="82131"/>
                  <a:pt x="347472" y="87670"/>
                </a:cubicBezTo>
                <a:cubicBezTo>
                  <a:pt x="389980" y="100422"/>
                  <a:pt x="432672" y="112569"/>
                  <a:pt x="475488" y="124246"/>
                </a:cubicBezTo>
                <a:cubicBezTo>
                  <a:pt x="499737" y="130859"/>
                  <a:pt x="523592" y="140447"/>
                  <a:pt x="548640" y="142534"/>
                </a:cubicBezTo>
                <a:cubicBezTo>
                  <a:pt x="670291" y="152672"/>
                  <a:pt x="792480" y="154726"/>
                  <a:pt x="914400" y="160822"/>
                </a:cubicBezTo>
                <a:cubicBezTo>
                  <a:pt x="957072" y="154726"/>
                  <a:pt x="1000148" y="150988"/>
                  <a:pt x="1042416" y="142534"/>
                </a:cubicBezTo>
                <a:cubicBezTo>
                  <a:pt x="1061319" y="138753"/>
                  <a:pt x="1078744" y="129542"/>
                  <a:pt x="1097280" y="124246"/>
                </a:cubicBezTo>
                <a:cubicBezTo>
                  <a:pt x="1121447" y="117341"/>
                  <a:pt x="1146265" y="112863"/>
                  <a:pt x="1170432" y="105958"/>
                </a:cubicBezTo>
                <a:cubicBezTo>
                  <a:pt x="1188968" y="100662"/>
                  <a:pt x="1206393" y="91451"/>
                  <a:pt x="1225296" y="87670"/>
                </a:cubicBezTo>
                <a:cubicBezTo>
                  <a:pt x="1267564" y="79216"/>
                  <a:pt x="1310640" y="75478"/>
                  <a:pt x="1353312" y="69382"/>
                </a:cubicBezTo>
                <a:cubicBezTo>
                  <a:pt x="1752256" y="-63599"/>
                  <a:pt x="1424493" y="32035"/>
                  <a:pt x="2377440" y="51094"/>
                </a:cubicBezTo>
                <a:cubicBezTo>
                  <a:pt x="2395728" y="63286"/>
                  <a:pt x="2412645" y="77840"/>
                  <a:pt x="2432304" y="87670"/>
                </a:cubicBezTo>
                <a:cubicBezTo>
                  <a:pt x="2449546" y="96291"/>
                  <a:pt x="2471128" y="95265"/>
                  <a:pt x="2487168" y="105958"/>
                </a:cubicBezTo>
                <a:cubicBezTo>
                  <a:pt x="2508687" y="120304"/>
                  <a:pt x="2523744" y="142534"/>
                  <a:pt x="2542032" y="160822"/>
                </a:cubicBezTo>
                <a:cubicBezTo>
                  <a:pt x="2548128" y="179110"/>
                  <a:pt x="2573951" y="202055"/>
                  <a:pt x="2560320" y="215686"/>
                </a:cubicBezTo>
                <a:cubicBezTo>
                  <a:pt x="2538341" y="237665"/>
                  <a:pt x="2499462" y="228414"/>
                  <a:pt x="2468880" y="233974"/>
                </a:cubicBezTo>
                <a:cubicBezTo>
                  <a:pt x="2432398" y="240607"/>
                  <a:pt x="2396080" y="248905"/>
                  <a:pt x="2359152" y="252262"/>
                </a:cubicBezTo>
                <a:cubicBezTo>
                  <a:pt x="2194787" y="267204"/>
                  <a:pt x="2029968" y="276646"/>
                  <a:pt x="1865376" y="288838"/>
                </a:cubicBezTo>
                <a:cubicBezTo>
                  <a:pt x="1859280" y="368086"/>
                  <a:pt x="1872222" y="451179"/>
                  <a:pt x="1847088" y="526582"/>
                </a:cubicBezTo>
                <a:cubicBezTo>
                  <a:pt x="1838467" y="552445"/>
                  <a:pt x="1783508" y="537632"/>
                  <a:pt x="1773936" y="563158"/>
                </a:cubicBezTo>
                <a:cubicBezTo>
                  <a:pt x="1750282" y="626234"/>
                  <a:pt x="1798658" y="682537"/>
                  <a:pt x="1828800" y="727750"/>
                </a:cubicBezTo>
                <a:cubicBezTo>
                  <a:pt x="1817818" y="771677"/>
                  <a:pt x="1813403" y="824192"/>
                  <a:pt x="1773936" y="855766"/>
                </a:cubicBezTo>
                <a:cubicBezTo>
                  <a:pt x="1758883" y="867808"/>
                  <a:pt x="1737360" y="867958"/>
                  <a:pt x="1719072" y="874054"/>
                </a:cubicBezTo>
                <a:cubicBezTo>
                  <a:pt x="1712976" y="928918"/>
                  <a:pt x="1732205" y="993260"/>
                  <a:pt x="1700784" y="1038646"/>
                </a:cubicBezTo>
                <a:cubicBezTo>
                  <a:pt x="1676252" y="1074081"/>
                  <a:pt x="1557057" y="1110939"/>
                  <a:pt x="1499616" y="1130086"/>
                </a:cubicBezTo>
                <a:cubicBezTo>
                  <a:pt x="1475232" y="1123990"/>
                  <a:pt x="1448435" y="1124004"/>
                  <a:pt x="1426464" y="1111798"/>
                </a:cubicBezTo>
                <a:cubicBezTo>
                  <a:pt x="1367140" y="1078840"/>
                  <a:pt x="1266540" y="970162"/>
                  <a:pt x="1225296" y="928918"/>
                </a:cubicBezTo>
                <a:cubicBezTo>
                  <a:pt x="1184850" y="888472"/>
                  <a:pt x="1166490" y="862939"/>
                  <a:pt x="1115568" y="837478"/>
                </a:cubicBezTo>
                <a:cubicBezTo>
                  <a:pt x="1098326" y="828857"/>
                  <a:pt x="1079406" y="823865"/>
                  <a:pt x="1060704" y="819190"/>
                </a:cubicBezTo>
                <a:cubicBezTo>
                  <a:pt x="887104" y="775790"/>
                  <a:pt x="749941" y="791366"/>
                  <a:pt x="548640" y="782614"/>
                </a:cubicBezTo>
                <a:cubicBezTo>
                  <a:pt x="488800" y="762667"/>
                  <a:pt x="457303" y="756576"/>
                  <a:pt x="402336" y="709462"/>
                </a:cubicBezTo>
                <a:cubicBezTo>
                  <a:pt x="298328" y="620312"/>
                  <a:pt x="448251" y="675221"/>
                  <a:pt x="292608" y="636310"/>
                </a:cubicBezTo>
                <a:cubicBezTo>
                  <a:pt x="274320" y="624118"/>
                  <a:pt x="240852" y="621493"/>
                  <a:pt x="237744" y="599734"/>
                </a:cubicBezTo>
                <a:cubicBezTo>
                  <a:pt x="204459" y="366738"/>
                  <a:pt x="264568" y="444875"/>
                  <a:pt x="274320" y="288838"/>
                </a:cubicBezTo>
                <a:cubicBezTo>
                  <a:pt x="278503" y="221913"/>
                  <a:pt x="274320" y="154726"/>
                  <a:pt x="274320" y="87670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457200" y="3273552"/>
            <a:ext cx="1156062" cy="438912"/>
          </a:xfrm>
          <a:custGeom>
            <a:avLst/>
            <a:gdLst>
              <a:gd name="connsiteX0" fmla="*/ 0 w 2564238"/>
              <a:gd name="connsiteY0" fmla="*/ 32806 h 1130086"/>
              <a:gd name="connsiteX1" fmla="*/ 128016 w 2564238"/>
              <a:gd name="connsiteY1" fmla="*/ 51094 h 1130086"/>
              <a:gd name="connsiteX2" fmla="*/ 292608 w 2564238"/>
              <a:gd name="connsiteY2" fmla="*/ 69382 h 1130086"/>
              <a:gd name="connsiteX3" fmla="*/ 347472 w 2564238"/>
              <a:gd name="connsiteY3" fmla="*/ 87670 h 1130086"/>
              <a:gd name="connsiteX4" fmla="*/ 475488 w 2564238"/>
              <a:gd name="connsiteY4" fmla="*/ 124246 h 1130086"/>
              <a:gd name="connsiteX5" fmla="*/ 548640 w 2564238"/>
              <a:gd name="connsiteY5" fmla="*/ 142534 h 1130086"/>
              <a:gd name="connsiteX6" fmla="*/ 914400 w 2564238"/>
              <a:gd name="connsiteY6" fmla="*/ 160822 h 1130086"/>
              <a:gd name="connsiteX7" fmla="*/ 1042416 w 2564238"/>
              <a:gd name="connsiteY7" fmla="*/ 142534 h 1130086"/>
              <a:gd name="connsiteX8" fmla="*/ 1097280 w 2564238"/>
              <a:gd name="connsiteY8" fmla="*/ 124246 h 1130086"/>
              <a:gd name="connsiteX9" fmla="*/ 1170432 w 2564238"/>
              <a:gd name="connsiteY9" fmla="*/ 105958 h 1130086"/>
              <a:gd name="connsiteX10" fmla="*/ 1225296 w 2564238"/>
              <a:gd name="connsiteY10" fmla="*/ 87670 h 1130086"/>
              <a:gd name="connsiteX11" fmla="*/ 1353312 w 2564238"/>
              <a:gd name="connsiteY11" fmla="*/ 69382 h 1130086"/>
              <a:gd name="connsiteX12" fmla="*/ 2377440 w 2564238"/>
              <a:gd name="connsiteY12" fmla="*/ 51094 h 1130086"/>
              <a:gd name="connsiteX13" fmla="*/ 2432304 w 2564238"/>
              <a:gd name="connsiteY13" fmla="*/ 87670 h 1130086"/>
              <a:gd name="connsiteX14" fmla="*/ 2487168 w 2564238"/>
              <a:gd name="connsiteY14" fmla="*/ 105958 h 1130086"/>
              <a:gd name="connsiteX15" fmla="*/ 2542032 w 2564238"/>
              <a:gd name="connsiteY15" fmla="*/ 160822 h 1130086"/>
              <a:gd name="connsiteX16" fmla="*/ 2560320 w 2564238"/>
              <a:gd name="connsiteY16" fmla="*/ 215686 h 1130086"/>
              <a:gd name="connsiteX17" fmla="*/ 2468880 w 2564238"/>
              <a:gd name="connsiteY17" fmla="*/ 233974 h 1130086"/>
              <a:gd name="connsiteX18" fmla="*/ 2359152 w 2564238"/>
              <a:gd name="connsiteY18" fmla="*/ 252262 h 1130086"/>
              <a:gd name="connsiteX19" fmla="*/ 1865376 w 2564238"/>
              <a:gd name="connsiteY19" fmla="*/ 288838 h 1130086"/>
              <a:gd name="connsiteX20" fmla="*/ 1847088 w 2564238"/>
              <a:gd name="connsiteY20" fmla="*/ 526582 h 1130086"/>
              <a:gd name="connsiteX21" fmla="*/ 1773936 w 2564238"/>
              <a:gd name="connsiteY21" fmla="*/ 563158 h 1130086"/>
              <a:gd name="connsiteX22" fmla="*/ 1828800 w 2564238"/>
              <a:gd name="connsiteY22" fmla="*/ 727750 h 1130086"/>
              <a:gd name="connsiteX23" fmla="*/ 1773936 w 2564238"/>
              <a:gd name="connsiteY23" fmla="*/ 855766 h 1130086"/>
              <a:gd name="connsiteX24" fmla="*/ 1719072 w 2564238"/>
              <a:gd name="connsiteY24" fmla="*/ 874054 h 1130086"/>
              <a:gd name="connsiteX25" fmla="*/ 1700784 w 2564238"/>
              <a:gd name="connsiteY25" fmla="*/ 1038646 h 1130086"/>
              <a:gd name="connsiteX26" fmla="*/ 1499616 w 2564238"/>
              <a:gd name="connsiteY26" fmla="*/ 1130086 h 1130086"/>
              <a:gd name="connsiteX27" fmla="*/ 1426464 w 2564238"/>
              <a:gd name="connsiteY27" fmla="*/ 1111798 h 1130086"/>
              <a:gd name="connsiteX28" fmla="*/ 1225296 w 2564238"/>
              <a:gd name="connsiteY28" fmla="*/ 928918 h 1130086"/>
              <a:gd name="connsiteX29" fmla="*/ 1115568 w 2564238"/>
              <a:gd name="connsiteY29" fmla="*/ 837478 h 1130086"/>
              <a:gd name="connsiteX30" fmla="*/ 1060704 w 2564238"/>
              <a:gd name="connsiteY30" fmla="*/ 819190 h 1130086"/>
              <a:gd name="connsiteX31" fmla="*/ 548640 w 2564238"/>
              <a:gd name="connsiteY31" fmla="*/ 782614 h 1130086"/>
              <a:gd name="connsiteX32" fmla="*/ 402336 w 2564238"/>
              <a:gd name="connsiteY32" fmla="*/ 709462 h 1130086"/>
              <a:gd name="connsiteX33" fmla="*/ 292608 w 2564238"/>
              <a:gd name="connsiteY33" fmla="*/ 636310 h 1130086"/>
              <a:gd name="connsiteX34" fmla="*/ 237744 w 2564238"/>
              <a:gd name="connsiteY34" fmla="*/ 599734 h 1130086"/>
              <a:gd name="connsiteX35" fmla="*/ 274320 w 2564238"/>
              <a:gd name="connsiteY35" fmla="*/ 288838 h 1130086"/>
              <a:gd name="connsiteX36" fmla="*/ 274320 w 2564238"/>
              <a:gd name="connsiteY36" fmla="*/ 87670 h 1130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564238" h="1130086">
                <a:moveTo>
                  <a:pt x="0" y="32806"/>
                </a:moveTo>
                <a:lnTo>
                  <a:pt x="128016" y="51094"/>
                </a:lnTo>
                <a:cubicBezTo>
                  <a:pt x="182791" y="57941"/>
                  <a:pt x="238157" y="60307"/>
                  <a:pt x="292608" y="69382"/>
                </a:cubicBezTo>
                <a:cubicBezTo>
                  <a:pt x="311623" y="72551"/>
                  <a:pt x="329008" y="82131"/>
                  <a:pt x="347472" y="87670"/>
                </a:cubicBezTo>
                <a:cubicBezTo>
                  <a:pt x="389980" y="100422"/>
                  <a:pt x="432672" y="112569"/>
                  <a:pt x="475488" y="124246"/>
                </a:cubicBezTo>
                <a:cubicBezTo>
                  <a:pt x="499737" y="130859"/>
                  <a:pt x="523592" y="140447"/>
                  <a:pt x="548640" y="142534"/>
                </a:cubicBezTo>
                <a:cubicBezTo>
                  <a:pt x="670291" y="152672"/>
                  <a:pt x="792480" y="154726"/>
                  <a:pt x="914400" y="160822"/>
                </a:cubicBezTo>
                <a:cubicBezTo>
                  <a:pt x="957072" y="154726"/>
                  <a:pt x="1000148" y="150988"/>
                  <a:pt x="1042416" y="142534"/>
                </a:cubicBezTo>
                <a:cubicBezTo>
                  <a:pt x="1061319" y="138753"/>
                  <a:pt x="1078744" y="129542"/>
                  <a:pt x="1097280" y="124246"/>
                </a:cubicBezTo>
                <a:cubicBezTo>
                  <a:pt x="1121447" y="117341"/>
                  <a:pt x="1146265" y="112863"/>
                  <a:pt x="1170432" y="105958"/>
                </a:cubicBezTo>
                <a:cubicBezTo>
                  <a:pt x="1188968" y="100662"/>
                  <a:pt x="1206393" y="91451"/>
                  <a:pt x="1225296" y="87670"/>
                </a:cubicBezTo>
                <a:cubicBezTo>
                  <a:pt x="1267564" y="79216"/>
                  <a:pt x="1310640" y="75478"/>
                  <a:pt x="1353312" y="69382"/>
                </a:cubicBezTo>
                <a:cubicBezTo>
                  <a:pt x="1752256" y="-63599"/>
                  <a:pt x="1424493" y="32035"/>
                  <a:pt x="2377440" y="51094"/>
                </a:cubicBezTo>
                <a:cubicBezTo>
                  <a:pt x="2395728" y="63286"/>
                  <a:pt x="2412645" y="77840"/>
                  <a:pt x="2432304" y="87670"/>
                </a:cubicBezTo>
                <a:cubicBezTo>
                  <a:pt x="2449546" y="96291"/>
                  <a:pt x="2471128" y="95265"/>
                  <a:pt x="2487168" y="105958"/>
                </a:cubicBezTo>
                <a:cubicBezTo>
                  <a:pt x="2508687" y="120304"/>
                  <a:pt x="2523744" y="142534"/>
                  <a:pt x="2542032" y="160822"/>
                </a:cubicBezTo>
                <a:cubicBezTo>
                  <a:pt x="2548128" y="179110"/>
                  <a:pt x="2573951" y="202055"/>
                  <a:pt x="2560320" y="215686"/>
                </a:cubicBezTo>
                <a:cubicBezTo>
                  <a:pt x="2538341" y="237665"/>
                  <a:pt x="2499462" y="228414"/>
                  <a:pt x="2468880" y="233974"/>
                </a:cubicBezTo>
                <a:cubicBezTo>
                  <a:pt x="2432398" y="240607"/>
                  <a:pt x="2396080" y="248905"/>
                  <a:pt x="2359152" y="252262"/>
                </a:cubicBezTo>
                <a:cubicBezTo>
                  <a:pt x="2194787" y="267204"/>
                  <a:pt x="2029968" y="276646"/>
                  <a:pt x="1865376" y="288838"/>
                </a:cubicBezTo>
                <a:cubicBezTo>
                  <a:pt x="1859280" y="368086"/>
                  <a:pt x="1872222" y="451179"/>
                  <a:pt x="1847088" y="526582"/>
                </a:cubicBezTo>
                <a:cubicBezTo>
                  <a:pt x="1838467" y="552445"/>
                  <a:pt x="1783508" y="537632"/>
                  <a:pt x="1773936" y="563158"/>
                </a:cubicBezTo>
                <a:cubicBezTo>
                  <a:pt x="1750282" y="626234"/>
                  <a:pt x="1798658" y="682537"/>
                  <a:pt x="1828800" y="727750"/>
                </a:cubicBezTo>
                <a:cubicBezTo>
                  <a:pt x="1817818" y="771677"/>
                  <a:pt x="1813403" y="824192"/>
                  <a:pt x="1773936" y="855766"/>
                </a:cubicBezTo>
                <a:cubicBezTo>
                  <a:pt x="1758883" y="867808"/>
                  <a:pt x="1737360" y="867958"/>
                  <a:pt x="1719072" y="874054"/>
                </a:cubicBezTo>
                <a:cubicBezTo>
                  <a:pt x="1712976" y="928918"/>
                  <a:pt x="1732205" y="993260"/>
                  <a:pt x="1700784" y="1038646"/>
                </a:cubicBezTo>
                <a:cubicBezTo>
                  <a:pt x="1676252" y="1074081"/>
                  <a:pt x="1557057" y="1110939"/>
                  <a:pt x="1499616" y="1130086"/>
                </a:cubicBezTo>
                <a:cubicBezTo>
                  <a:pt x="1475232" y="1123990"/>
                  <a:pt x="1448435" y="1124004"/>
                  <a:pt x="1426464" y="1111798"/>
                </a:cubicBezTo>
                <a:cubicBezTo>
                  <a:pt x="1367140" y="1078840"/>
                  <a:pt x="1266540" y="970162"/>
                  <a:pt x="1225296" y="928918"/>
                </a:cubicBezTo>
                <a:cubicBezTo>
                  <a:pt x="1184850" y="888472"/>
                  <a:pt x="1166490" y="862939"/>
                  <a:pt x="1115568" y="837478"/>
                </a:cubicBezTo>
                <a:cubicBezTo>
                  <a:pt x="1098326" y="828857"/>
                  <a:pt x="1079406" y="823865"/>
                  <a:pt x="1060704" y="819190"/>
                </a:cubicBezTo>
                <a:cubicBezTo>
                  <a:pt x="887104" y="775790"/>
                  <a:pt x="749941" y="791366"/>
                  <a:pt x="548640" y="782614"/>
                </a:cubicBezTo>
                <a:cubicBezTo>
                  <a:pt x="488800" y="762667"/>
                  <a:pt x="457303" y="756576"/>
                  <a:pt x="402336" y="709462"/>
                </a:cubicBezTo>
                <a:cubicBezTo>
                  <a:pt x="298328" y="620312"/>
                  <a:pt x="448251" y="675221"/>
                  <a:pt x="292608" y="636310"/>
                </a:cubicBezTo>
                <a:cubicBezTo>
                  <a:pt x="274320" y="624118"/>
                  <a:pt x="240852" y="621493"/>
                  <a:pt x="237744" y="599734"/>
                </a:cubicBezTo>
                <a:cubicBezTo>
                  <a:pt x="204459" y="366738"/>
                  <a:pt x="264568" y="444875"/>
                  <a:pt x="274320" y="288838"/>
                </a:cubicBezTo>
                <a:cubicBezTo>
                  <a:pt x="278503" y="221913"/>
                  <a:pt x="274320" y="154726"/>
                  <a:pt x="274320" y="87670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291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5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4" presetClass="entr" presetSubtype="5" repeatCount="5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1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1000"/>
                            </p:stCondLst>
                            <p:childTnLst>
                              <p:par>
                                <p:cTn id="33" presetID="14" presetClass="entr" presetSubtype="5" repeatCount="5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7240" y="2588887"/>
            <a:ext cx="4672178" cy="2092881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জোড় রোল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                                    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টারশিয়ারি যুগের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পাহাড়সমূহের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অ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ংশটি দেখ।                                                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</a:p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31527" y="2535382"/>
            <a:ext cx="4849090" cy="2308324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বিজোড়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রোল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পাঠ্য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প্লাইস্টোসিনকালের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সোপানসমূ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হের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ংশটি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দেখ।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3200" y="675895"/>
            <a:ext cx="6190211" cy="1107996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spAutoFit/>
          </a:bodyPr>
          <a:lstStyle/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875819" y="193963"/>
            <a:ext cx="969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 -  ৫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846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lasticWrap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3819" y="1006083"/>
            <a:ext cx="6273126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জোড় রোল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buAutoNum type="arabicPeriod"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তাজিনডং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**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১২৩১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মিটার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২.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দক্ষিণ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পূর্বা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ঞ্চালের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পাহাড়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সমূহ কোন গোত্রীয় ।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**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টারশিয়ারি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যুগের  পাহাড়সমূহের সমগোত্রীয় । </a:t>
            </a:r>
          </a:p>
          <a:p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687558" y="1215642"/>
            <a:ext cx="550444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বিজোড়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রোল</a:t>
            </a:r>
          </a:p>
          <a:p>
            <a:endParaRPr lang="bn-IN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৩. মধুপুর ও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ভাওয়ালের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গড় কোন কোন জেলা নিয়ে -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** টাঙ্গাইল , ময়মনসিংহ ও গাজীপুর।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৪.লালমাই পাহাড়ের গড় উচ্চতা কত ?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** ২১ মিটার ।  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43865" y="281355"/>
            <a:ext cx="3207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কাজের মাধ্যমে মূল্যায়ন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875819" y="193963"/>
            <a:ext cx="969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 -  ৩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736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45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95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45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875819" y="193963"/>
            <a:ext cx="969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 -  ৫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88" y="114297"/>
            <a:ext cx="11715750" cy="662354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9514" y="115476"/>
            <a:ext cx="4413539" cy="275001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297"/>
          <a:stretch/>
        </p:blipFill>
        <p:spPr>
          <a:xfrm>
            <a:off x="7316346" y="3543301"/>
            <a:ext cx="4440510" cy="27432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932" y="3529012"/>
            <a:ext cx="4328671" cy="30432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143867" y="4959927"/>
            <a:ext cx="27492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যশোর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জেলা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/>
          </a:p>
        </p:txBody>
      </p:sp>
      <p:sp>
        <p:nvSpPr>
          <p:cNvPr id="15" name="TextBox 14"/>
          <p:cNvSpPr txBox="1"/>
          <p:nvPr/>
        </p:nvSpPr>
        <p:spPr>
          <a:xfrm>
            <a:off x="9008053" y="1526599"/>
            <a:ext cx="28678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কিশোরগঞ্জ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789410" y="4950837"/>
            <a:ext cx="25076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দিনাজপুর 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46072" y="2272147"/>
            <a:ext cx="25492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প্লাবন সমভূমি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731" y="485776"/>
            <a:ext cx="4296982" cy="2859446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1598469" y="1381126"/>
            <a:ext cx="15019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বরিশাল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668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000"/>
                            </p:stCondLst>
                            <p:childTnLst>
                              <p:par>
                                <p:cTn id="6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000"/>
                            </p:stCondLst>
                            <p:childTnLst>
                              <p:par>
                                <p:cTn id="8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5" grpId="0"/>
      <p:bldP spid="15" grpId="1"/>
      <p:bldP spid="16" grpId="0"/>
      <p:bldP spid="16" grpId="1"/>
      <p:bldP spid="17" grpId="0"/>
      <p:bldP spid="19" grpId="0"/>
      <p:bldP spid="19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1039</TotalTime>
  <Words>455</Words>
  <Application>Microsoft Office PowerPoint</Application>
  <PresentationFormat>Widescreen</PresentationFormat>
  <Paragraphs>105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Arial Rounded MT Bold</vt:lpstr>
      <vt:lpstr>Calibri</vt:lpstr>
      <vt:lpstr>Calibri Light</vt:lpstr>
      <vt:lpstr>NikoshBAN</vt:lpstr>
      <vt:lpstr>Vrinda</vt:lpstr>
      <vt:lpstr>Office Theme</vt:lpstr>
      <vt:lpstr>স্বাগতম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 </dc:title>
  <dc:creator>FLSDN72</dc:creator>
  <cp:lastModifiedBy>FLSDN72</cp:lastModifiedBy>
  <cp:revision>86</cp:revision>
  <dcterms:created xsi:type="dcterms:W3CDTF">2020-03-10T08:21:39Z</dcterms:created>
  <dcterms:modified xsi:type="dcterms:W3CDTF">2020-03-14T16:54:02Z</dcterms:modified>
</cp:coreProperties>
</file>