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61" r:id="rId4"/>
    <p:sldId id="260" r:id="rId5"/>
    <p:sldId id="267" r:id="rId6"/>
    <p:sldId id="268" r:id="rId7"/>
    <p:sldId id="265" r:id="rId8"/>
    <p:sldId id="277" r:id="rId9"/>
    <p:sldId id="279" r:id="rId10"/>
    <p:sldId id="271" r:id="rId11"/>
    <p:sldId id="270" r:id="rId12"/>
    <p:sldId id="262" r:id="rId13"/>
    <p:sldId id="272" r:id="rId14"/>
    <p:sldId id="273" r:id="rId15"/>
    <p:sldId id="274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E767F-54E7-4627-9AFD-B9BE8786732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F6A4D-A3F3-4E6F-AD57-90C6DEEE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F6A4D-A3F3-4E6F-AD57-90C6DEEE2E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F6A4D-A3F3-4E6F-AD57-90C6DEEE2E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609600" y="228600"/>
            <a:ext cx="7848600" cy="13716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b="1" i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নগদ-টাক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533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09800"/>
            <a:ext cx="7010400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895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792480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ব্যাংকিং-সেবা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থাকে।বর্তমানে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অয়াপ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381000"/>
            <a:ext cx="8724900" cy="2403231"/>
            <a:chOff x="0" y="304800"/>
            <a:chExt cx="8724900" cy="2403231"/>
          </a:xfrm>
        </p:grpSpPr>
        <p:pic>
          <p:nvPicPr>
            <p:cNvPr id="8" name="Picture 7" descr="mobilebankin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04800"/>
              <a:ext cx="4267200" cy="2403231"/>
            </a:xfrm>
            <a:prstGeom prst="rect">
              <a:avLst/>
            </a:prstGeom>
          </p:spPr>
        </p:pic>
        <p:pic>
          <p:nvPicPr>
            <p:cNvPr id="9" name="Picture 8" descr="211463142342075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381000"/>
              <a:ext cx="3924300" cy="228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IP6FL117D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1"/>
            <a:ext cx="6172200" cy="35023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791200"/>
            <a:ext cx="8382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কর্মচারির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52400"/>
            <a:ext cx="35814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105400"/>
            <a:ext cx="2362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বুথ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2667000"/>
            <a:ext cx="67818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ব্রাঞ্চ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                           </a:t>
            </a:r>
            <a:r>
              <a:rPr lang="en-US" dirty="0" smtClean="0"/>
              <a:t>                                            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762000"/>
            <a:ext cx="3886200" cy="120032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533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3820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২,বিপদমুক্ত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৩,ব্যাংক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10000"/>
            <a:ext cx="3429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Automated Teller Machine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953000"/>
            <a:ext cx="20574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ব্যাংক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791200"/>
            <a:ext cx="1981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19200"/>
            <a:ext cx="62484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819400"/>
            <a:ext cx="6096000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১,তোমার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ব্যাবসায়ীদের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দেয়-উক্তিটি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7162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-bu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9811"/>
            <a:ext cx="7162800" cy="430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4572000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নামঃমোঃসরোয়ার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২৭৭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বিষয়ঃফিন্যান্স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সময়ঃ৫০মিনিট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sharoar@gmail.com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91200" y="1828800"/>
            <a:ext cx="2819400" cy="3505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105400"/>
            <a:ext cx="5715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798"/>
            <a:ext cx="9050455" cy="507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562600"/>
            <a:ext cx="7696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OIPWV4BH0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5" y="152400"/>
            <a:ext cx="8703468" cy="52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9144000" cy="101566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6000" dirty="0" err="1" smtClean="0">
                <a:ln>
                  <a:solidFill>
                    <a:srgbClr val="FF0000"/>
                  </a:solidFill>
                </a:ln>
              </a:rPr>
              <a:t>আধুনিক</a:t>
            </a:r>
            <a:r>
              <a:rPr lang="en-US" sz="60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6000" dirty="0" err="1" smtClean="0">
                <a:ln>
                  <a:solidFill>
                    <a:srgbClr val="FF0000"/>
                  </a:solidFill>
                </a:ln>
              </a:rPr>
              <a:t>ব্যাংকিং</a:t>
            </a:r>
            <a:r>
              <a:rPr lang="en-US" sz="60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6000" dirty="0" err="1" smtClean="0">
                <a:ln>
                  <a:solidFill>
                    <a:srgbClr val="FF0000"/>
                  </a:solidFill>
                </a:ln>
              </a:rPr>
              <a:t>সেবা</a:t>
            </a:r>
            <a:r>
              <a:rPr lang="en-US" sz="60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6000" dirty="0" err="1" smtClean="0">
                <a:ln>
                  <a:solidFill>
                    <a:srgbClr val="FF0000"/>
                  </a:solidFill>
                </a:ln>
              </a:rPr>
              <a:t>সমূহ</a:t>
            </a:r>
            <a:endParaRPr lang="en-US" sz="6000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381000"/>
            <a:ext cx="76200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057400"/>
            <a:ext cx="8153400" cy="457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1.ব্যাংকিং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2.ডেবিটকার্ড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                                                    3.এটিএম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                                                                                    4.ইন্টারনেট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ব্রাঞ্চ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DCPCDE4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39759" cy="50489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5791200"/>
            <a:ext cx="66294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P03F06LW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19400"/>
            <a:ext cx="4419600" cy="2184594"/>
          </a:xfrm>
          <a:prstGeom prst="rect">
            <a:avLst/>
          </a:prstGeom>
        </p:spPr>
      </p:pic>
      <p:pic>
        <p:nvPicPr>
          <p:cNvPr id="3" name="Picture 2" descr="64084-credit-ca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3962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85116-credit-7-5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2" y="304800"/>
            <a:ext cx="3908407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5800" y="5029200"/>
            <a:ext cx="82296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ইস্যু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কেনা-কাটা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5060674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8600"/>
            <a:ext cx="3505200" cy="2242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th6XIFOQV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62200"/>
            <a:ext cx="4514850" cy="263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334000" y="2514600"/>
            <a:ext cx="3429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ব্রাঞ্চ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352800"/>
            <a:ext cx="3429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ব্রাঞ্চ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দেনদেন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34000"/>
            <a:ext cx="84582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নিবন্ধিত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282</Words>
  <Application>Microsoft Office PowerPoint</Application>
  <PresentationFormat>On-screen Show (4:3)</PresentationFormat>
  <Paragraphs>48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আন্তরিক শুভেচ্ছা</dc:title>
  <dc:creator>Amragasia H School</dc:creator>
  <cp:lastModifiedBy>Amragasia H School</cp:lastModifiedBy>
  <cp:revision>147</cp:revision>
  <dcterms:created xsi:type="dcterms:W3CDTF">2006-08-16T00:00:00Z</dcterms:created>
  <dcterms:modified xsi:type="dcterms:W3CDTF">2020-03-14T00:35:50Z</dcterms:modified>
</cp:coreProperties>
</file>