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79" r:id="rId2"/>
    <p:sldId id="271" r:id="rId3"/>
    <p:sldId id="272" r:id="rId4"/>
    <p:sldId id="259" r:id="rId5"/>
    <p:sldId id="260" r:id="rId6"/>
    <p:sldId id="291" r:id="rId7"/>
    <p:sldId id="262" r:id="rId8"/>
    <p:sldId id="263" r:id="rId9"/>
    <p:sldId id="264" r:id="rId10"/>
    <p:sldId id="275" r:id="rId11"/>
    <p:sldId id="290" r:id="rId12"/>
    <p:sldId id="261" r:id="rId13"/>
    <p:sldId id="282" r:id="rId14"/>
    <p:sldId id="284" r:id="rId15"/>
    <p:sldId id="287" r:id="rId16"/>
    <p:sldId id="288" r:id="rId17"/>
    <p:sldId id="273" r:id="rId18"/>
    <p:sldId id="274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D1DAC-4639-4019-84FE-FC77B79A87D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8807FD3-BE69-46B6-838B-C83B37AF654E}">
      <dgm:prSet phldrT="[Text]" custT="1"/>
      <dgm:spPr/>
      <dgm:t>
        <a:bodyPr/>
        <a:lstStyle/>
        <a:p>
          <a:pPr algn="l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শ্রেণি- 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E261D5-930B-46C2-93F4-8F15CFC091F6}" type="parTrans" cxnId="{33D78115-4F15-4A83-8986-8D7938716D99}">
      <dgm:prSet/>
      <dgm:spPr/>
      <dgm:t>
        <a:bodyPr/>
        <a:lstStyle/>
        <a:p>
          <a:endParaRPr lang="en-US"/>
        </a:p>
      </dgm:t>
    </dgm:pt>
    <dgm:pt modelId="{F7B6FA58-FD01-4B11-A317-EC5B3F6BDB31}" type="sibTrans" cxnId="{33D78115-4F15-4A83-8986-8D7938716D99}">
      <dgm:prSet/>
      <dgm:spPr/>
      <dgm:t>
        <a:bodyPr/>
        <a:lstStyle/>
        <a:p>
          <a:endParaRPr lang="en-US"/>
        </a:p>
      </dgm:t>
    </dgm:pt>
    <dgm:pt modelId="{6F3FC358-03AA-42BA-AB85-B87F916B79A1}">
      <dgm:prSet phldrT="[Text]" custT="1"/>
      <dgm:spPr/>
      <dgm:t>
        <a:bodyPr/>
        <a:lstStyle/>
        <a:p>
          <a:pPr algn="l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বিষয়-</a:t>
          </a:r>
          <a:r>
            <a:rPr lang="bn-IN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বিজ্ঞান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97E8A6-3DBE-479F-B0D3-1850AD88B0C2}" type="parTrans" cxnId="{17C652A3-3D78-42EE-A924-F2F6C391FEF7}">
      <dgm:prSet/>
      <dgm:spPr/>
      <dgm:t>
        <a:bodyPr/>
        <a:lstStyle/>
        <a:p>
          <a:endParaRPr lang="en-US"/>
        </a:p>
      </dgm:t>
    </dgm:pt>
    <dgm:pt modelId="{1E412D85-9D68-4AAE-BBDE-96E915997BC4}" type="sibTrans" cxnId="{17C652A3-3D78-42EE-A924-F2F6C391FEF7}">
      <dgm:prSet/>
      <dgm:spPr/>
      <dgm:t>
        <a:bodyPr/>
        <a:lstStyle/>
        <a:p>
          <a:endParaRPr lang="en-US"/>
        </a:p>
      </dgm:t>
    </dgm:pt>
    <dgm:pt modelId="{31DA7F3F-2BA0-48B7-A9EC-45DBCF8467CB}">
      <dgm:prSet custT="1"/>
      <dgm:spPr/>
      <dgm:t>
        <a:bodyPr/>
        <a:lstStyle/>
        <a:p>
          <a:pPr algn="l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পিরিয়ড- ৩য়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2EE3C5-5FAF-4E06-8D0A-14D18F89ADB4}" type="parTrans" cxnId="{1708C6CA-8587-4C04-B846-CBFCAFF36BF8}">
      <dgm:prSet/>
      <dgm:spPr/>
      <dgm:t>
        <a:bodyPr/>
        <a:lstStyle/>
        <a:p>
          <a:endParaRPr lang="en-US"/>
        </a:p>
      </dgm:t>
    </dgm:pt>
    <dgm:pt modelId="{C3707CF4-A272-41FE-9382-C774B9E2AB58}" type="sibTrans" cxnId="{1708C6CA-8587-4C04-B846-CBFCAFF36BF8}">
      <dgm:prSet/>
      <dgm:spPr/>
      <dgm:t>
        <a:bodyPr/>
        <a:lstStyle/>
        <a:p>
          <a:endParaRPr lang="en-US"/>
        </a:p>
      </dgm:t>
    </dgm:pt>
    <dgm:pt modelId="{4204E23B-86FA-4613-B88F-2FADC55842F9}">
      <dgm:prSet phldrT="[Text]" custT="1"/>
      <dgm:spPr/>
      <dgm:t>
        <a:bodyPr/>
        <a:lstStyle/>
        <a:p>
          <a:pPr algn="l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অধ্যায়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একা</a:t>
          </a:r>
          <a:r>
            <a:rPr lang="bn-IN" sz="3200" dirty="0" smtClean="0">
              <a:latin typeface="NikoshBAN" pitchFamily="2" charset="0"/>
              <a:cs typeface="NikoshBAN" pitchFamily="2" charset="0"/>
            </a:rPr>
            <a:t>দশ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69BFAA-7638-455E-A855-FAB84440EF7C}" type="sibTrans" cxnId="{FF18C01C-0518-47B5-BA0B-549304FBD12F}">
      <dgm:prSet/>
      <dgm:spPr/>
      <dgm:t>
        <a:bodyPr/>
        <a:lstStyle/>
        <a:p>
          <a:endParaRPr lang="en-US"/>
        </a:p>
      </dgm:t>
    </dgm:pt>
    <dgm:pt modelId="{C6D59B14-3757-43B8-8959-8E1072A7E216}" type="parTrans" cxnId="{FF18C01C-0518-47B5-BA0B-549304FBD12F}">
      <dgm:prSet/>
      <dgm:spPr/>
      <dgm:t>
        <a:bodyPr/>
        <a:lstStyle/>
        <a:p>
          <a:endParaRPr lang="en-US"/>
        </a:p>
      </dgm:t>
    </dgm:pt>
    <dgm:pt modelId="{76456DDF-2D54-411F-B4C2-506BADF5AFE4}">
      <dgm:prSet custT="1"/>
      <dgm:spPr/>
      <dgm:t>
        <a:bodyPr/>
        <a:lstStyle/>
        <a:p>
          <a:pPr algn="l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50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মিঃ</a:t>
          </a:r>
          <a:endParaRPr lang="en-US" sz="3200" dirty="0"/>
        </a:p>
      </dgm:t>
    </dgm:pt>
    <dgm:pt modelId="{A24AEB95-75AC-4BE7-87B3-CEF3E4F8B737}" type="parTrans" cxnId="{FFA64070-13C6-4FE2-839E-35A8CDC4E7E5}">
      <dgm:prSet/>
      <dgm:spPr/>
      <dgm:t>
        <a:bodyPr/>
        <a:lstStyle/>
        <a:p>
          <a:endParaRPr lang="en-US"/>
        </a:p>
      </dgm:t>
    </dgm:pt>
    <dgm:pt modelId="{26F8CBE1-F10B-4573-AC3E-9E532D1052DA}" type="sibTrans" cxnId="{FFA64070-13C6-4FE2-839E-35A8CDC4E7E5}">
      <dgm:prSet/>
      <dgm:spPr/>
      <dgm:t>
        <a:bodyPr/>
        <a:lstStyle/>
        <a:p>
          <a:endParaRPr lang="en-US"/>
        </a:p>
      </dgm:t>
    </dgm:pt>
    <dgm:pt modelId="{A50E3BF2-5AB5-4CB0-A463-0E4C57B8361F}" type="pres">
      <dgm:prSet presAssocID="{444D1DAC-4639-4019-84FE-FC77B79A87D7}" presName="compositeShape" presStyleCnt="0">
        <dgm:presLayoutVars>
          <dgm:dir/>
          <dgm:resizeHandles/>
        </dgm:presLayoutVars>
      </dgm:prSet>
      <dgm:spPr/>
    </dgm:pt>
    <dgm:pt modelId="{19C92B7D-4D0D-4C5B-AC90-3EA36C343AF3}" type="pres">
      <dgm:prSet presAssocID="{444D1DAC-4639-4019-84FE-FC77B79A87D7}" presName="pyramid" presStyleLbl="node1" presStyleIdx="0" presStyleCnt="1" custScaleY="100000" custLinFactNeighborX="-14520"/>
      <dgm:spPr>
        <a:solidFill>
          <a:srgbClr val="00B0F0"/>
        </a:solidFill>
      </dgm:spPr>
    </dgm:pt>
    <dgm:pt modelId="{11D80DE7-0BB3-46B1-BF89-028368EC2C9D}" type="pres">
      <dgm:prSet presAssocID="{444D1DAC-4639-4019-84FE-FC77B79A87D7}" presName="theList" presStyleCnt="0"/>
      <dgm:spPr/>
    </dgm:pt>
    <dgm:pt modelId="{2D414DB7-9C81-4A24-B9DB-9A9E8C490D24}" type="pres">
      <dgm:prSet presAssocID="{28807FD3-BE69-46B6-838B-C83B37AF654E}" presName="aNode" presStyleLbl="fgAcc1" presStyleIdx="0" presStyleCnt="5" custScaleX="156571" custScaleY="205460" custLinFactY="-89574" custLinFactNeighborX="562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5813E-4BA6-4A30-BD02-FEF621835401}" type="pres">
      <dgm:prSet presAssocID="{28807FD3-BE69-46B6-838B-C83B37AF654E}" presName="aSpace" presStyleCnt="0"/>
      <dgm:spPr/>
    </dgm:pt>
    <dgm:pt modelId="{5AA96579-12C0-4295-B19F-B4C030309BE3}" type="pres">
      <dgm:prSet presAssocID="{6F3FC358-03AA-42BA-AB85-B87F916B79A1}" presName="aNode" presStyleLbl="fgAcc1" presStyleIdx="1" presStyleCnt="5" custScaleX="156571" custScaleY="239326" custLinFactY="-31302" custLinFactNeighborX="562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65445-F828-432D-B07A-6581AF2C5E3E}" type="pres">
      <dgm:prSet presAssocID="{6F3FC358-03AA-42BA-AB85-B87F916B79A1}" presName="aSpace" presStyleCnt="0"/>
      <dgm:spPr/>
    </dgm:pt>
    <dgm:pt modelId="{D683D664-15CE-4C1B-9C4B-3DA8D0018DD7}" type="pres">
      <dgm:prSet presAssocID="{4204E23B-86FA-4613-B88F-2FADC55842F9}" presName="aNode" presStyleLbl="fgAcc1" presStyleIdx="2" presStyleCnt="5" custScaleX="156571" custScaleY="233473" custLinFactY="7165" custLinFactNeighborX="562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DAA47-A80C-4783-8422-AB45ED2518AF}" type="pres">
      <dgm:prSet presAssocID="{4204E23B-86FA-4613-B88F-2FADC55842F9}" presName="aSpace" presStyleCnt="0"/>
      <dgm:spPr/>
    </dgm:pt>
    <dgm:pt modelId="{D3D0C2D5-8BE1-404F-8894-5E172C67FDB0}" type="pres">
      <dgm:prSet presAssocID="{31DA7F3F-2BA0-48B7-A9EC-45DBCF8467CB}" presName="aNode" presStyleLbl="fgAcc1" presStyleIdx="3" presStyleCnt="5" custScaleX="156571" custScaleY="228202" custLinFactY="59804" custLinFactNeighborX="562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3BB32-12AA-4514-8122-86F3662AF6FD}" type="pres">
      <dgm:prSet presAssocID="{31DA7F3F-2BA0-48B7-A9EC-45DBCF8467CB}" presName="aSpace" presStyleCnt="0"/>
      <dgm:spPr/>
    </dgm:pt>
    <dgm:pt modelId="{5FED0986-9C5C-4BE4-B414-609798E942CD}" type="pres">
      <dgm:prSet presAssocID="{76456DDF-2D54-411F-B4C2-506BADF5AFE4}" presName="aNode" presStyleLbl="fgAcc1" presStyleIdx="4" presStyleCnt="5" custScaleX="156571" custScaleY="205460" custLinFactY="109583" custLinFactNeighborX="714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70A72-562E-4BFC-A7BC-E975EFE5BD15}" type="pres">
      <dgm:prSet presAssocID="{76456DDF-2D54-411F-B4C2-506BADF5AFE4}" presName="aSpace" presStyleCnt="0"/>
      <dgm:spPr/>
    </dgm:pt>
  </dgm:ptLst>
  <dgm:cxnLst>
    <dgm:cxn modelId="{33D78115-4F15-4A83-8986-8D7938716D99}" srcId="{444D1DAC-4639-4019-84FE-FC77B79A87D7}" destId="{28807FD3-BE69-46B6-838B-C83B37AF654E}" srcOrd="0" destOrd="0" parTransId="{FBE261D5-930B-46C2-93F4-8F15CFC091F6}" sibTransId="{F7B6FA58-FD01-4B11-A317-EC5B3F6BDB31}"/>
    <dgm:cxn modelId="{D3F3B4DC-5E8C-411E-8C47-EB2940EC1C25}" type="presOf" srcId="{6F3FC358-03AA-42BA-AB85-B87F916B79A1}" destId="{5AA96579-12C0-4295-B19F-B4C030309BE3}" srcOrd="0" destOrd="0" presId="urn:microsoft.com/office/officeart/2005/8/layout/pyramid2"/>
    <dgm:cxn modelId="{17C652A3-3D78-42EE-A924-F2F6C391FEF7}" srcId="{444D1DAC-4639-4019-84FE-FC77B79A87D7}" destId="{6F3FC358-03AA-42BA-AB85-B87F916B79A1}" srcOrd="1" destOrd="0" parTransId="{3897E8A6-3DBE-479F-B0D3-1850AD88B0C2}" sibTransId="{1E412D85-9D68-4AAE-BBDE-96E915997BC4}"/>
    <dgm:cxn modelId="{CEB66D44-5299-4440-840E-64C0BB0B0DAA}" type="presOf" srcId="{444D1DAC-4639-4019-84FE-FC77B79A87D7}" destId="{A50E3BF2-5AB5-4CB0-A463-0E4C57B8361F}" srcOrd="0" destOrd="0" presId="urn:microsoft.com/office/officeart/2005/8/layout/pyramid2"/>
    <dgm:cxn modelId="{E00D9670-3A4F-48FC-AD17-E10AED9FCA74}" type="presOf" srcId="{4204E23B-86FA-4613-B88F-2FADC55842F9}" destId="{D683D664-15CE-4C1B-9C4B-3DA8D0018DD7}" srcOrd="0" destOrd="0" presId="urn:microsoft.com/office/officeart/2005/8/layout/pyramid2"/>
    <dgm:cxn modelId="{F6882B42-5E5A-473F-9FBA-93C6552C5F0A}" type="presOf" srcId="{76456DDF-2D54-411F-B4C2-506BADF5AFE4}" destId="{5FED0986-9C5C-4BE4-B414-609798E942CD}" srcOrd="0" destOrd="0" presId="urn:microsoft.com/office/officeart/2005/8/layout/pyramid2"/>
    <dgm:cxn modelId="{43F00AD8-771C-498D-8438-235EDC284027}" type="presOf" srcId="{28807FD3-BE69-46B6-838B-C83B37AF654E}" destId="{2D414DB7-9C81-4A24-B9DB-9A9E8C490D24}" srcOrd="0" destOrd="0" presId="urn:microsoft.com/office/officeart/2005/8/layout/pyramid2"/>
    <dgm:cxn modelId="{FF18C01C-0518-47B5-BA0B-549304FBD12F}" srcId="{444D1DAC-4639-4019-84FE-FC77B79A87D7}" destId="{4204E23B-86FA-4613-B88F-2FADC55842F9}" srcOrd="2" destOrd="0" parTransId="{C6D59B14-3757-43B8-8959-8E1072A7E216}" sibTransId="{8069BFAA-7638-455E-A855-FAB84440EF7C}"/>
    <dgm:cxn modelId="{FFA64070-13C6-4FE2-839E-35A8CDC4E7E5}" srcId="{444D1DAC-4639-4019-84FE-FC77B79A87D7}" destId="{76456DDF-2D54-411F-B4C2-506BADF5AFE4}" srcOrd="4" destOrd="0" parTransId="{A24AEB95-75AC-4BE7-87B3-CEF3E4F8B737}" sibTransId="{26F8CBE1-F10B-4573-AC3E-9E532D1052DA}"/>
    <dgm:cxn modelId="{F94302AF-AB17-4659-B2E1-D990F31CAFB2}" type="presOf" srcId="{31DA7F3F-2BA0-48B7-A9EC-45DBCF8467CB}" destId="{D3D0C2D5-8BE1-404F-8894-5E172C67FDB0}" srcOrd="0" destOrd="0" presId="urn:microsoft.com/office/officeart/2005/8/layout/pyramid2"/>
    <dgm:cxn modelId="{1708C6CA-8587-4C04-B846-CBFCAFF36BF8}" srcId="{444D1DAC-4639-4019-84FE-FC77B79A87D7}" destId="{31DA7F3F-2BA0-48B7-A9EC-45DBCF8467CB}" srcOrd="3" destOrd="0" parTransId="{502EE3C5-5FAF-4E06-8D0A-14D18F89ADB4}" sibTransId="{C3707CF4-A272-41FE-9382-C774B9E2AB58}"/>
    <dgm:cxn modelId="{A2569A89-91C9-41E0-8161-C58EEC8FAAA1}" type="presParOf" srcId="{A50E3BF2-5AB5-4CB0-A463-0E4C57B8361F}" destId="{19C92B7D-4D0D-4C5B-AC90-3EA36C343AF3}" srcOrd="0" destOrd="0" presId="urn:microsoft.com/office/officeart/2005/8/layout/pyramid2"/>
    <dgm:cxn modelId="{E71A8C3E-20BB-4E7F-9B9E-39FCC90F0278}" type="presParOf" srcId="{A50E3BF2-5AB5-4CB0-A463-0E4C57B8361F}" destId="{11D80DE7-0BB3-46B1-BF89-028368EC2C9D}" srcOrd="1" destOrd="0" presId="urn:microsoft.com/office/officeart/2005/8/layout/pyramid2"/>
    <dgm:cxn modelId="{CE191BDC-DADF-4062-AC05-789BCC57CC3C}" type="presParOf" srcId="{11D80DE7-0BB3-46B1-BF89-028368EC2C9D}" destId="{2D414DB7-9C81-4A24-B9DB-9A9E8C490D24}" srcOrd="0" destOrd="0" presId="urn:microsoft.com/office/officeart/2005/8/layout/pyramid2"/>
    <dgm:cxn modelId="{3033E3D5-665E-4126-B7B2-D40FBFFDEE07}" type="presParOf" srcId="{11D80DE7-0BB3-46B1-BF89-028368EC2C9D}" destId="{35E5813E-4BA6-4A30-BD02-FEF621835401}" srcOrd="1" destOrd="0" presId="urn:microsoft.com/office/officeart/2005/8/layout/pyramid2"/>
    <dgm:cxn modelId="{7BA028A6-6CCA-45C8-BDDD-83EE48241879}" type="presParOf" srcId="{11D80DE7-0BB3-46B1-BF89-028368EC2C9D}" destId="{5AA96579-12C0-4295-B19F-B4C030309BE3}" srcOrd="2" destOrd="0" presId="urn:microsoft.com/office/officeart/2005/8/layout/pyramid2"/>
    <dgm:cxn modelId="{E226384E-1589-4765-9024-DF3EB9C0F70D}" type="presParOf" srcId="{11D80DE7-0BB3-46B1-BF89-028368EC2C9D}" destId="{47165445-F828-432D-B07A-6581AF2C5E3E}" srcOrd="3" destOrd="0" presId="urn:microsoft.com/office/officeart/2005/8/layout/pyramid2"/>
    <dgm:cxn modelId="{409621EC-5049-4C04-99E1-B86E26DE295B}" type="presParOf" srcId="{11D80DE7-0BB3-46B1-BF89-028368EC2C9D}" destId="{D683D664-15CE-4C1B-9C4B-3DA8D0018DD7}" srcOrd="4" destOrd="0" presId="urn:microsoft.com/office/officeart/2005/8/layout/pyramid2"/>
    <dgm:cxn modelId="{98D5B1B7-E455-4A2C-87C2-68E8E64B2C8B}" type="presParOf" srcId="{11D80DE7-0BB3-46B1-BF89-028368EC2C9D}" destId="{67EDAA47-A80C-4783-8422-AB45ED2518AF}" srcOrd="5" destOrd="0" presId="urn:microsoft.com/office/officeart/2005/8/layout/pyramid2"/>
    <dgm:cxn modelId="{05BED8AB-5BC5-48F6-897A-F5F6C5C7FA7F}" type="presParOf" srcId="{11D80DE7-0BB3-46B1-BF89-028368EC2C9D}" destId="{D3D0C2D5-8BE1-404F-8894-5E172C67FDB0}" srcOrd="6" destOrd="0" presId="urn:microsoft.com/office/officeart/2005/8/layout/pyramid2"/>
    <dgm:cxn modelId="{9F9294BD-C277-4DAD-8ECC-BEC95DEACDA3}" type="presParOf" srcId="{11D80DE7-0BB3-46B1-BF89-028368EC2C9D}" destId="{E733BB32-12AA-4514-8122-86F3662AF6FD}" srcOrd="7" destOrd="0" presId="urn:microsoft.com/office/officeart/2005/8/layout/pyramid2"/>
    <dgm:cxn modelId="{09E24CF6-9253-408C-9C8C-40342C14F8E0}" type="presParOf" srcId="{11D80DE7-0BB3-46B1-BF89-028368EC2C9D}" destId="{5FED0986-9C5C-4BE4-B414-609798E942CD}" srcOrd="8" destOrd="0" presId="urn:microsoft.com/office/officeart/2005/8/layout/pyramid2"/>
    <dgm:cxn modelId="{CD9471B0-1111-4CE3-81F3-ED7D9B17BE75}" type="presParOf" srcId="{11D80DE7-0BB3-46B1-BF89-028368EC2C9D}" destId="{E3470A72-562E-4BFC-A7BC-E975EFE5BD1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E4980-8004-4364-8CD8-70EC1AE6B45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00D381-E118-40B6-A9F6-1B8FC71EAA4E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আলো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মাধ্যম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হালকা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মাধ্যমে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যাওয়ার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আভিলম্ব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দুরে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সরে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BEAC443-0391-41F1-9A37-9507A563D8CC}" type="parTrans" cxnId="{1B83CB95-76BC-4906-BD64-D0E4369D1BC8}">
      <dgm:prSet/>
      <dgm:spPr/>
      <dgm:t>
        <a:bodyPr/>
        <a:lstStyle/>
        <a:p>
          <a:endParaRPr lang="en-US"/>
        </a:p>
      </dgm:t>
    </dgm:pt>
    <dgm:pt modelId="{608B6CB3-D1E7-4D48-9217-C332D5BE059D}" type="sibTrans" cxnId="{1B83CB95-76BC-4906-BD64-D0E4369D1BC8}">
      <dgm:prSet/>
      <dgm:spPr/>
      <dgm:t>
        <a:bodyPr/>
        <a:lstStyle/>
        <a:p>
          <a:endParaRPr lang="en-US"/>
        </a:p>
      </dgm:t>
    </dgm:pt>
    <dgm:pt modelId="{6EFE39EA-D8B5-473C-8D0D-62F99CBC88A9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আলো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হালকা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মাধ্যম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মাধ্যমে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যাওয়ার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অভিলম্বের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দিকে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সরে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92F3832-E516-467B-897C-A2C0BC93998D}" type="parTrans" cxnId="{7D078F1E-F7B2-4F61-849A-F8EE9230D9E1}">
      <dgm:prSet/>
      <dgm:spPr/>
      <dgm:t>
        <a:bodyPr/>
        <a:lstStyle/>
        <a:p>
          <a:endParaRPr lang="en-US"/>
        </a:p>
      </dgm:t>
    </dgm:pt>
    <dgm:pt modelId="{7DCFE419-6DF2-4F5F-A19E-896FB9E4C411}" type="sibTrans" cxnId="{7D078F1E-F7B2-4F61-849A-F8EE9230D9E1}">
      <dgm:prSet/>
      <dgm:spPr/>
      <dgm:t>
        <a:bodyPr/>
        <a:lstStyle/>
        <a:p>
          <a:endParaRPr lang="en-US"/>
        </a:p>
      </dgm:t>
    </dgm:pt>
    <dgm:pt modelId="{EEE912E6-F5CF-4FAE-B2E8-D59712345254}" type="pres">
      <dgm:prSet presAssocID="{1F0E4980-8004-4364-8CD8-70EC1AE6B4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0B4D49-1E5B-4E01-BC9C-8D1A20AF96A5}" type="pres">
      <dgm:prSet presAssocID="{BD00D381-E118-40B6-A9F6-1B8FC71EAA4E}" presName="composite" presStyleCnt="0"/>
      <dgm:spPr/>
    </dgm:pt>
    <dgm:pt modelId="{2A1B4C03-A2F6-4B01-B45D-E68615EEE3DE}" type="pres">
      <dgm:prSet presAssocID="{BD00D381-E118-40B6-A9F6-1B8FC71EAA4E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C9A2B-FE2F-492F-978F-D64E3FAEBDD2}" type="pres">
      <dgm:prSet presAssocID="{BD00D381-E118-40B6-A9F6-1B8FC71EAA4E}" presName="rect2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  <dgm:pt modelId="{F5C850A2-5932-48DD-9B44-5EB210F3C929}" type="pres">
      <dgm:prSet presAssocID="{608B6CB3-D1E7-4D48-9217-C332D5BE059D}" presName="sibTrans" presStyleCnt="0"/>
      <dgm:spPr/>
    </dgm:pt>
    <dgm:pt modelId="{B80CA7F2-18D0-4ADC-BB14-DC6467BE687E}" type="pres">
      <dgm:prSet presAssocID="{6EFE39EA-D8B5-473C-8D0D-62F99CBC88A9}" presName="composite" presStyleCnt="0"/>
      <dgm:spPr/>
    </dgm:pt>
    <dgm:pt modelId="{D256B3A9-8D71-4328-9634-CEE676775814}" type="pres">
      <dgm:prSet presAssocID="{6EFE39EA-D8B5-473C-8D0D-62F99CBC88A9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45B8E-C2CA-4769-8880-57CE6459AE78}" type="pres">
      <dgm:prSet presAssocID="{6EFE39EA-D8B5-473C-8D0D-62F99CBC88A9}" presName="rect2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</dgm:ptLst>
  <dgm:cxnLst>
    <dgm:cxn modelId="{C9231663-B373-40F4-BA64-5D01B5D204BC}" type="presOf" srcId="{1F0E4980-8004-4364-8CD8-70EC1AE6B45C}" destId="{EEE912E6-F5CF-4FAE-B2E8-D59712345254}" srcOrd="0" destOrd="0" presId="urn:microsoft.com/office/officeart/2008/layout/PictureStrips"/>
    <dgm:cxn modelId="{38F44F59-AAD6-4500-953F-DABBC21296A0}" type="presOf" srcId="{BD00D381-E118-40B6-A9F6-1B8FC71EAA4E}" destId="{2A1B4C03-A2F6-4B01-B45D-E68615EEE3DE}" srcOrd="0" destOrd="0" presId="urn:microsoft.com/office/officeart/2008/layout/PictureStrips"/>
    <dgm:cxn modelId="{CAA81AE7-FC74-45EC-BDCB-2AB15022DE8F}" type="presOf" srcId="{6EFE39EA-D8B5-473C-8D0D-62F99CBC88A9}" destId="{D256B3A9-8D71-4328-9634-CEE676775814}" srcOrd="0" destOrd="0" presId="urn:microsoft.com/office/officeart/2008/layout/PictureStrips"/>
    <dgm:cxn modelId="{7D078F1E-F7B2-4F61-849A-F8EE9230D9E1}" srcId="{1F0E4980-8004-4364-8CD8-70EC1AE6B45C}" destId="{6EFE39EA-D8B5-473C-8D0D-62F99CBC88A9}" srcOrd="1" destOrd="0" parTransId="{592F3832-E516-467B-897C-A2C0BC93998D}" sibTransId="{7DCFE419-6DF2-4F5F-A19E-896FB9E4C411}"/>
    <dgm:cxn modelId="{1B83CB95-76BC-4906-BD64-D0E4369D1BC8}" srcId="{1F0E4980-8004-4364-8CD8-70EC1AE6B45C}" destId="{BD00D381-E118-40B6-A9F6-1B8FC71EAA4E}" srcOrd="0" destOrd="0" parTransId="{FBEAC443-0391-41F1-9A37-9507A563D8CC}" sibTransId="{608B6CB3-D1E7-4D48-9217-C332D5BE059D}"/>
    <dgm:cxn modelId="{9CF5EC52-0622-4B88-93B0-3E5422D3319B}" type="presParOf" srcId="{EEE912E6-F5CF-4FAE-B2E8-D59712345254}" destId="{550B4D49-1E5B-4E01-BC9C-8D1A20AF96A5}" srcOrd="0" destOrd="0" presId="urn:microsoft.com/office/officeart/2008/layout/PictureStrips"/>
    <dgm:cxn modelId="{8CD39C5A-2119-48E6-B634-9D1E7F5078F6}" type="presParOf" srcId="{550B4D49-1E5B-4E01-BC9C-8D1A20AF96A5}" destId="{2A1B4C03-A2F6-4B01-B45D-E68615EEE3DE}" srcOrd="0" destOrd="0" presId="urn:microsoft.com/office/officeart/2008/layout/PictureStrips"/>
    <dgm:cxn modelId="{0E62EEDE-92B3-4CDD-BB0A-3C2E95782AB7}" type="presParOf" srcId="{550B4D49-1E5B-4E01-BC9C-8D1A20AF96A5}" destId="{93BC9A2B-FE2F-492F-978F-D64E3FAEBDD2}" srcOrd="1" destOrd="0" presId="urn:microsoft.com/office/officeart/2008/layout/PictureStrips"/>
    <dgm:cxn modelId="{3BF0D0A0-BFC7-49FA-8904-04ABCCF00189}" type="presParOf" srcId="{EEE912E6-F5CF-4FAE-B2E8-D59712345254}" destId="{F5C850A2-5932-48DD-9B44-5EB210F3C929}" srcOrd="1" destOrd="0" presId="urn:microsoft.com/office/officeart/2008/layout/PictureStrips"/>
    <dgm:cxn modelId="{8DFB52A1-1A7F-4C4B-A8E9-54FE4E5594B8}" type="presParOf" srcId="{EEE912E6-F5CF-4FAE-B2E8-D59712345254}" destId="{B80CA7F2-18D0-4ADC-BB14-DC6467BE687E}" srcOrd="2" destOrd="0" presId="urn:microsoft.com/office/officeart/2008/layout/PictureStrips"/>
    <dgm:cxn modelId="{759222BC-0E4C-4414-9D9A-555D9126013C}" type="presParOf" srcId="{B80CA7F2-18D0-4ADC-BB14-DC6467BE687E}" destId="{D256B3A9-8D71-4328-9634-CEE676775814}" srcOrd="0" destOrd="0" presId="urn:microsoft.com/office/officeart/2008/layout/PictureStrips"/>
    <dgm:cxn modelId="{624303D0-AA37-4532-BA98-B6C8D5556056}" type="presParOf" srcId="{B80CA7F2-18D0-4ADC-BB14-DC6467BE687E}" destId="{23D45B8E-C2CA-4769-8880-57CE6459AE7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92B7D-4D0D-4C5B-AC90-3EA36C343AF3}">
      <dsp:nvSpPr>
        <dsp:cNvPr id="0" name=""/>
        <dsp:cNvSpPr/>
      </dsp:nvSpPr>
      <dsp:spPr>
        <a:xfrm>
          <a:off x="0" y="0"/>
          <a:ext cx="2452078" cy="2452078"/>
        </a:xfrm>
        <a:prstGeom prst="triangl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14DB7-9C81-4A24-B9DB-9A9E8C490D24}">
      <dsp:nvSpPr>
        <dsp:cNvPr id="0" name=""/>
        <dsp:cNvSpPr/>
      </dsp:nvSpPr>
      <dsp:spPr>
        <a:xfrm>
          <a:off x="1220884" y="75594"/>
          <a:ext cx="2495507" cy="3429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শ্রেণি- 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37624" y="92334"/>
        <a:ext cx="2462027" cy="309441"/>
      </dsp:txXfrm>
    </dsp:sp>
    <dsp:sp modelId="{5AA96579-12C0-4295-B19F-B4C030309BE3}">
      <dsp:nvSpPr>
        <dsp:cNvPr id="0" name=""/>
        <dsp:cNvSpPr/>
      </dsp:nvSpPr>
      <dsp:spPr>
        <a:xfrm>
          <a:off x="1220884" y="536637"/>
          <a:ext cx="2495507" cy="3994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বিষয়-</a:t>
          </a: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বিজ্ঞান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40383" y="556136"/>
        <a:ext cx="2456509" cy="360446"/>
      </dsp:txXfrm>
    </dsp:sp>
    <dsp:sp modelId="{D683D664-15CE-4C1B-9C4B-3DA8D0018DD7}">
      <dsp:nvSpPr>
        <dsp:cNvPr id="0" name=""/>
        <dsp:cNvSpPr/>
      </dsp:nvSpPr>
      <dsp:spPr>
        <a:xfrm>
          <a:off x="1220884" y="1062874"/>
          <a:ext cx="2495507" cy="3896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অধ্যায়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একা</a:t>
          </a: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দশ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39906" y="1081896"/>
        <a:ext cx="2457463" cy="351632"/>
      </dsp:txXfrm>
    </dsp:sp>
    <dsp:sp modelId="{D3D0C2D5-8BE1-404F-8894-5E172C67FDB0}">
      <dsp:nvSpPr>
        <dsp:cNvPr id="0" name=""/>
        <dsp:cNvSpPr/>
      </dsp:nvSpPr>
      <dsp:spPr>
        <a:xfrm>
          <a:off x="1220884" y="1561270"/>
          <a:ext cx="2495507" cy="3808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পিরিয়ড- ৩য়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39477" y="1579863"/>
        <a:ext cx="2458321" cy="343692"/>
      </dsp:txXfrm>
    </dsp:sp>
    <dsp:sp modelId="{5FED0986-9C5C-4BE4-B414-609798E942CD}">
      <dsp:nvSpPr>
        <dsp:cNvPr id="0" name=""/>
        <dsp:cNvSpPr/>
      </dsp:nvSpPr>
      <dsp:spPr>
        <a:xfrm>
          <a:off x="1245047" y="2066957"/>
          <a:ext cx="2495507" cy="3429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50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মিঃ</a:t>
          </a:r>
          <a:endParaRPr lang="en-US" sz="3200" kern="1200" dirty="0"/>
        </a:p>
      </dsp:txBody>
      <dsp:txXfrm>
        <a:off x="1261787" y="2083697"/>
        <a:ext cx="2462027" cy="309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C0D73-0C86-4F65-82FD-F718700D46A0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5B7DE-F47F-46FB-9C63-50160893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0460BC7-9E08-4D1E-9FE4-1AD048B7D39F}" type="datetime3">
              <a:rPr lang="en-US" smtClean="0"/>
              <a:t>14 March 2020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11 March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5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0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7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6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0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5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0084F2-BD2D-4F88-8176-8419736753DC}" type="datetime3">
              <a:rPr lang="en-US" smtClean="0"/>
              <a:t>14 March 2020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11 March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8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7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2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8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7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6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6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1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5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9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980" y="1482263"/>
            <a:ext cx="5801106" cy="166174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514350"/>
            <a:r>
              <a:rPr lang="bn-BD" sz="21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21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21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1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5106" y="3213878"/>
            <a:ext cx="4543057" cy="2158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bn-BD" sz="13425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425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28"/>
          <p:cNvSpPr txBox="1">
            <a:spLocks/>
          </p:cNvSpPr>
          <p:nvPr/>
        </p:nvSpPr>
        <p:spPr>
          <a:xfrm>
            <a:off x="7086600" y="4572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39221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50" y="838200"/>
            <a:ext cx="7791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এসো আমরা বিজ্ঞানের একটি মজার খেলা দেখি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2057394"/>
            <a:ext cx="6800850" cy="3743538"/>
            <a:chOff x="1295400" y="2205038"/>
            <a:chExt cx="6800850" cy="37435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0" t="22727" r="12162" b="20454"/>
            <a:stretch/>
          </p:blipFill>
          <p:spPr>
            <a:xfrm>
              <a:off x="1295400" y="3352800"/>
              <a:ext cx="3634086" cy="259577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181" y="2325385"/>
              <a:ext cx="1766524" cy="174307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205038"/>
              <a:ext cx="2990850" cy="3648074"/>
            </a:xfrm>
            <a:prstGeom prst="rect">
              <a:avLst/>
            </a:prstGeom>
          </p:spPr>
        </p:pic>
      </p:grpSp>
      <p:sp>
        <p:nvSpPr>
          <p:cNvPr id="6" name="Date Placeholder 28"/>
          <p:cNvSpPr txBox="1">
            <a:spLocks/>
          </p:cNvSpPr>
          <p:nvPr/>
        </p:nvSpPr>
        <p:spPr>
          <a:xfrm>
            <a:off x="7086600" y="4572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25366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61182"/>
            <a:ext cx="77724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পয়সাটি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79918"/>
            <a:ext cx="7772400" cy="18158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¡)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নিমজ্জিত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আলোকরশ্মি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¡¡)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অভিলম্ব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¡¡¡)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অভিলম্বের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190" y="4608265"/>
            <a:ext cx="7794009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¡ ও ¡¡                          (খ) ¡ ও ¡¡¡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 ¡¡ ও ¡¡¡                       (ঘ) ¡ , ¡¡ ও ¡¡¡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833735"/>
            <a:ext cx="22098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400" dirty="0"/>
          </a:p>
        </p:txBody>
      </p:sp>
      <p:sp>
        <p:nvSpPr>
          <p:cNvPr id="13" name="Freeform 12"/>
          <p:cNvSpPr/>
          <p:nvPr/>
        </p:nvSpPr>
        <p:spPr>
          <a:xfrm>
            <a:off x="704720" y="5148363"/>
            <a:ext cx="620747" cy="304800"/>
          </a:xfrm>
          <a:custGeom>
            <a:avLst/>
            <a:gdLst>
              <a:gd name="connsiteX0" fmla="*/ 0 w 551793"/>
              <a:gd name="connsiteY0" fmla="*/ 47296 h 204952"/>
              <a:gd name="connsiteX1" fmla="*/ 141889 w 551793"/>
              <a:gd name="connsiteY1" fmla="*/ 204952 h 204952"/>
              <a:gd name="connsiteX2" fmla="*/ 551793 w 551793"/>
              <a:gd name="connsiteY2" fmla="*/ 0 h 20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793" h="204952">
                <a:moveTo>
                  <a:pt x="0" y="47296"/>
                </a:moveTo>
                <a:lnTo>
                  <a:pt x="141889" y="204952"/>
                </a:lnTo>
                <a:lnTo>
                  <a:pt x="551793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28"/>
          <p:cNvSpPr txBox="1">
            <a:spLocks/>
          </p:cNvSpPr>
          <p:nvPr/>
        </p:nvSpPr>
        <p:spPr>
          <a:xfrm>
            <a:off x="7086600" y="4572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6159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2" y="1752600"/>
            <a:ext cx="76962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1999" y="1066800"/>
            <a:ext cx="7674593" cy="581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সরলপথে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20945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66800" y="32766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3276600"/>
            <a:ext cx="7696200" cy="31393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00954" y="5503985"/>
            <a:ext cx="1160977" cy="515815"/>
            <a:chOff x="4624754" y="4419600"/>
            <a:chExt cx="1160977" cy="515815"/>
          </a:xfrm>
          <a:solidFill>
            <a:schemeClr val="bg2">
              <a:lumMod val="25000"/>
            </a:schemeClr>
          </a:solidFill>
        </p:grpSpPr>
        <p:sp>
          <p:nvSpPr>
            <p:cNvPr id="9" name="Freeform 8"/>
            <p:cNvSpPr/>
            <p:nvPr/>
          </p:nvSpPr>
          <p:spPr>
            <a:xfrm>
              <a:off x="4624754" y="4419600"/>
              <a:ext cx="1160977" cy="457200"/>
            </a:xfrm>
            <a:custGeom>
              <a:avLst/>
              <a:gdLst>
                <a:gd name="connsiteX0" fmla="*/ 105508 w 1160977"/>
                <a:gd name="connsiteY0" fmla="*/ 211016 h 457200"/>
                <a:gd name="connsiteX1" fmla="*/ 404446 w 1160977"/>
                <a:gd name="connsiteY1" fmla="*/ 211016 h 457200"/>
                <a:gd name="connsiteX2" fmla="*/ 316523 w 1160977"/>
                <a:gd name="connsiteY2" fmla="*/ 123092 h 457200"/>
                <a:gd name="connsiteX3" fmla="*/ 123092 w 1160977"/>
                <a:gd name="connsiteY3" fmla="*/ 123092 h 457200"/>
                <a:gd name="connsiteX4" fmla="*/ 105508 w 1160977"/>
                <a:gd name="connsiteY4" fmla="*/ 52754 h 457200"/>
                <a:gd name="connsiteX5" fmla="*/ 228600 w 1160977"/>
                <a:gd name="connsiteY5" fmla="*/ 0 h 457200"/>
                <a:gd name="connsiteX6" fmla="*/ 457200 w 1160977"/>
                <a:gd name="connsiteY6" fmla="*/ 17585 h 457200"/>
                <a:gd name="connsiteX7" fmla="*/ 527538 w 1160977"/>
                <a:gd name="connsiteY7" fmla="*/ 52754 h 457200"/>
                <a:gd name="connsiteX8" fmla="*/ 668215 w 1160977"/>
                <a:gd name="connsiteY8" fmla="*/ 158262 h 457200"/>
                <a:gd name="connsiteX9" fmla="*/ 685800 w 1160977"/>
                <a:gd name="connsiteY9" fmla="*/ 211016 h 457200"/>
                <a:gd name="connsiteX10" fmla="*/ 791308 w 1160977"/>
                <a:gd name="connsiteY10" fmla="*/ 281354 h 457200"/>
                <a:gd name="connsiteX11" fmla="*/ 949569 w 1160977"/>
                <a:gd name="connsiteY11" fmla="*/ 334108 h 457200"/>
                <a:gd name="connsiteX12" fmla="*/ 1037492 w 1160977"/>
                <a:gd name="connsiteY12" fmla="*/ 351692 h 457200"/>
                <a:gd name="connsiteX13" fmla="*/ 1125415 w 1160977"/>
                <a:gd name="connsiteY13" fmla="*/ 369277 h 457200"/>
                <a:gd name="connsiteX14" fmla="*/ 1125415 w 1160977"/>
                <a:gd name="connsiteY14" fmla="*/ 175846 h 457200"/>
                <a:gd name="connsiteX15" fmla="*/ 1125415 w 1160977"/>
                <a:gd name="connsiteY15" fmla="*/ 52754 h 457200"/>
                <a:gd name="connsiteX16" fmla="*/ 1019908 w 1160977"/>
                <a:gd name="connsiteY16" fmla="*/ 105508 h 457200"/>
                <a:gd name="connsiteX17" fmla="*/ 984738 w 1160977"/>
                <a:gd name="connsiteY17" fmla="*/ 140677 h 457200"/>
                <a:gd name="connsiteX18" fmla="*/ 931984 w 1160977"/>
                <a:gd name="connsiteY18" fmla="*/ 175846 h 457200"/>
                <a:gd name="connsiteX19" fmla="*/ 844061 w 1160977"/>
                <a:gd name="connsiteY19" fmla="*/ 263769 h 457200"/>
                <a:gd name="connsiteX20" fmla="*/ 685800 w 1160977"/>
                <a:gd name="connsiteY20" fmla="*/ 351692 h 457200"/>
                <a:gd name="connsiteX21" fmla="*/ 562708 w 1160977"/>
                <a:gd name="connsiteY21" fmla="*/ 404446 h 457200"/>
                <a:gd name="connsiteX22" fmla="*/ 509954 w 1160977"/>
                <a:gd name="connsiteY22" fmla="*/ 439616 h 457200"/>
                <a:gd name="connsiteX23" fmla="*/ 439615 w 1160977"/>
                <a:gd name="connsiteY23" fmla="*/ 457200 h 457200"/>
                <a:gd name="connsiteX24" fmla="*/ 246184 w 1160977"/>
                <a:gd name="connsiteY24" fmla="*/ 439616 h 457200"/>
                <a:gd name="connsiteX25" fmla="*/ 211015 w 1160977"/>
                <a:gd name="connsiteY25" fmla="*/ 404446 h 457200"/>
                <a:gd name="connsiteX26" fmla="*/ 105508 w 1160977"/>
                <a:gd name="connsiteY26" fmla="*/ 334108 h 457200"/>
                <a:gd name="connsiteX27" fmla="*/ 35169 w 1160977"/>
                <a:gd name="connsiteY27" fmla="*/ 228600 h 457200"/>
                <a:gd name="connsiteX28" fmla="*/ 0 w 1160977"/>
                <a:gd name="connsiteY28" fmla="*/ 175846 h 457200"/>
                <a:gd name="connsiteX29" fmla="*/ 52754 w 1160977"/>
                <a:gd name="connsiteY29" fmla="*/ 158262 h 457200"/>
                <a:gd name="connsiteX30" fmla="*/ 87923 w 1160977"/>
                <a:gd name="connsiteY30" fmla="*/ 211016 h 457200"/>
                <a:gd name="connsiteX31" fmla="*/ 105508 w 1160977"/>
                <a:gd name="connsiteY31" fmla="*/ 21101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60977" h="457200">
                  <a:moveTo>
                    <a:pt x="105508" y="211016"/>
                  </a:moveTo>
                  <a:lnTo>
                    <a:pt x="404446" y="211016"/>
                  </a:lnTo>
                  <a:cubicBezTo>
                    <a:pt x="348421" y="42941"/>
                    <a:pt x="411943" y="116277"/>
                    <a:pt x="316523" y="123092"/>
                  </a:cubicBezTo>
                  <a:cubicBezTo>
                    <a:pt x="252210" y="127686"/>
                    <a:pt x="187569" y="123092"/>
                    <a:pt x="123092" y="123092"/>
                  </a:cubicBezTo>
                  <a:cubicBezTo>
                    <a:pt x="117231" y="99646"/>
                    <a:pt x="97866" y="75681"/>
                    <a:pt x="105508" y="52754"/>
                  </a:cubicBezTo>
                  <a:cubicBezTo>
                    <a:pt x="116548" y="19635"/>
                    <a:pt x="208456" y="5036"/>
                    <a:pt x="228600" y="0"/>
                  </a:cubicBezTo>
                  <a:cubicBezTo>
                    <a:pt x="304800" y="5862"/>
                    <a:pt x="381938" y="4303"/>
                    <a:pt x="457200" y="17585"/>
                  </a:cubicBezTo>
                  <a:cubicBezTo>
                    <a:pt x="483015" y="22141"/>
                    <a:pt x="505060" y="39267"/>
                    <a:pt x="527538" y="52754"/>
                  </a:cubicBezTo>
                  <a:cubicBezTo>
                    <a:pt x="626959" y="112406"/>
                    <a:pt x="610956" y="101002"/>
                    <a:pt x="668215" y="158262"/>
                  </a:cubicBezTo>
                  <a:cubicBezTo>
                    <a:pt x="674077" y="175847"/>
                    <a:pt x="672693" y="197909"/>
                    <a:pt x="685800" y="211016"/>
                  </a:cubicBezTo>
                  <a:cubicBezTo>
                    <a:pt x="715688" y="240904"/>
                    <a:pt x="756139" y="257908"/>
                    <a:pt x="791308" y="281354"/>
                  </a:cubicBezTo>
                  <a:cubicBezTo>
                    <a:pt x="876068" y="337861"/>
                    <a:pt x="819265" y="310417"/>
                    <a:pt x="949569" y="334108"/>
                  </a:cubicBezTo>
                  <a:cubicBezTo>
                    <a:pt x="978975" y="339454"/>
                    <a:pt x="1008496" y="344443"/>
                    <a:pt x="1037492" y="351692"/>
                  </a:cubicBezTo>
                  <a:cubicBezTo>
                    <a:pt x="1122661" y="372984"/>
                    <a:pt x="1058243" y="369277"/>
                    <a:pt x="1125415" y="369277"/>
                  </a:cubicBezTo>
                  <a:cubicBezTo>
                    <a:pt x="1160977" y="262592"/>
                    <a:pt x="1137566" y="358113"/>
                    <a:pt x="1125415" y="175846"/>
                  </a:cubicBezTo>
                  <a:cubicBezTo>
                    <a:pt x="1122686" y="134906"/>
                    <a:pt x="1125415" y="93785"/>
                    <a:pt x="1125415" y="52754"/>
                  </a:cubicBezTo>
                  <a:cubicBezTo>
                    <a:pt x="1069695" y="71328"/>
                    <a:pt x="1068606" y="66550"/>
                    <a:pt x="1019908" y="105508"/>
                  </a:cubicBezTo>
                  <a:cubicBezTo>
                    <a:pt x="1006962" y="115865"/>
                    <a:pt x="997684" y="130320"/>
                    <a:pt x="984738" y="140677"/>
                  </a:cubicBezTo>
                  <a:cubicBezTo>
                    <a:pt x="968235" y="153879"/>
                    <a:pt x="947889" y="161929"/>
                    <a:pt x="931984" y="175846"/>
                  </a:cubicBezTo>
                  <a:cubicBezTo>
                    <a:pt x="900792" y="203139"/>
                    <a:pt x="878547" y="240778"/>
                    <a:pt x="844061" y="263769"/>
                  </a:cubicBezTo>
                  <a:cubicBezTo>
                    <a:pt x="723131" y="344390"/>
                    <a:pt x="778653" y="320742"/>
                    <a:pt x="685800" y="351692"/>
                  </a:cubicBezTo>
                  <a:cubicBezTo>
                    <a:pt x="613316" y="424178"/>
                    <a:pt x="696059" y="354439"/>
                    <a:pt x="562708" y="404446"/>
                  </a:cubicBezTo>
                  <a:cubicBezTo>
                    <a:pt x="542919" y="411867"/>
                    <a:pt x="529379" y="431291"/>
                    <a:pt x="509954" y="439616"/>
                  </a:cubicBezTo>
                  <a:cubicBezTo>
                    <a:pt x="487740" y="449136"/>
                    <a:pt x="463061" y="451339"/>
                    <a:pt x="439615" y="457200"/>
                  </a:cubicBezTo>
                  <a:cubicBezTo>
                    <a:pt x="375138" y="451339"/>
                    <a:pt x="309269" y="454174"/>
                    <a:pt x="246184" y="439616"/>
                  </a:cubicBezTo>
                  <a:cubicBezTo>
                    <a:pt x="230030" y="435888"/>
                    <a:pt x="224278" y="414393"/>
                    <a:pt x="211015" y="404446"/>
                  </a:cubicBezTo>
                  <a:cubicBezTo>
                    <a:pt x="177201" y="379085"/>
                    <a:pt x="105508" y="334108"/>
                    <a:pt x="105508" y="334108"/>
                  </a:cubicBezTo>
                  <a:lnTo>
                    <a:pt x="35169" y="228600"/>
                  </a:lnTo>
                  <a:lnTo>
                    <a:pt x="0" y="175846"/>
                  </a:lnTo>
                  <a:cubicBezTo>
                    <a:pt x="17585" y="169985"/>
                    <a:pt x="35544" y="151378"/>
                    <a:pt x="52754" y="158262"/>
                  </a:cubicBezTo>
                  <a:cubicBezTo>
                    <a:pt x="72376" y="166111"/>
                    <a:pt x="72979" y="196072"/>
                    <a:pt x="87923" y="211016"/>
                  </a:cubicBezTo>
                  <a:cubicBezTo>
                    <a:pt x="92068" y="215161"/>
                    <a:pt x="52754" y="211016"/>
                    <a:pt x="105508" y="211016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105400" y="4431323"/>
              <a:ext cx="228600" cy="140677"/>
            </a:xfrm>
            <a:custGeom>
              <a:avLst/>
              <a:gdLst>
                <a:gd name="connsiteX0" fmla="*/ 0 w 228600"/>
                <a:gd name="connsiteY0" fmla="*/ 0 h 140677"/>
                <a:gd name="connsiteX1" fmla="*/ 228600 w 228600"/>
                <a:gd name="connsiteY1" fmla="*/ 0 h 140677"/>
                <a:gd name="connsiteX2" fmla="*/ 211015 w 228600"/>
                <a:gd name="connsiteY2" fmla="*/ 140677 h 14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140677">
                  <a:moveTo>
                    <a:pt x="0" y="0"/>
                  </a:moveTo>
                  <a:lnTo>
                    <a:pt x="228600" y="0"/>
                  </a:lnTo>
                  <a:cubicBezTo>
                    <a:pt x="210186" y="128895"/>
                    <a:pt x="211015" y="81645"/>
                    <a:pt x="211015" y="140677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876800" y="4724400"/>
              <a:ext cx="266612" cy="211015"/>
            </a:xfrm>
            <a:custGeom>
              <a:avLst/>
              <a:gdLst>
                <a:gd name="connsiteX0" fmla="*/ 0 w 266612"/>
                <a:gd name="connsiteY0" fmla="*/ 70338 h 211015"/>
                <a:gd name="connsiteX1" fmla="*/ 158261 w 266612"/>
                <a:gd name="connsiteY1" fmla="*/ 158261 h 211015"/>
                <a:gd name="connsiteX2" fmla="*/ 228600 w 266612"/>
                <a:gd name="connsiteY2" fmla="*/ 211015 h 211015"/>
                <a:gd name="connsiteX3" fmla="*/ 246184 w 266612"/>
                <a:gd name="connsiteY3" fmla="*/ 105508 h 211015"/>
                <a:gd name="connsiteX4" fmla="*/ 263769 w 266612"/>
                <a:gd name="connsiteY4" fmla="*/ 0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12" h="211015">
                  <a:moveTo>
                    <a:pt x="0" y="70338"/>
                  </a:moveTo>
                  <a:cubicBezTo>
                    <a:pt x="66334" y="92450"/>
                    <a:pt x="97801" y="97799"/>
                    <a:pt x="158261" y="158261"/>
                  </a:cubicBezTo>
                  <a:cubicBezTo>
                    <a:pt x="202698" y="202699"/>
                    <a:pt x="178601" y="186017"/>
                    <a:pt x="228600" y="211015"/>
                  </a:cubicBezTo>
                  <a:cubicBezTo>
                    <a:pt x="234461" y="175846"/>
                    <a:pt x="239192" y="140470"/>
                    <a:pt x="246184" y="105508"/>
                  </a:cubicBezTo>
                  <a:cubicBezTo>
                    <a:pt x="266612" y="3366"/>
                    <a:pt x="263769" y="69247"/>
                    <a:pt x="263769" y="0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3561536" y="1445970"/>
            <a:ext cx="19864" cy="43452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505200" y="3276600"/>
            <a:ext cx="1219200" cy="2209800"/>
            <a:chOff x="3505200" y="3276600"/>
            <a:chExt cx="1219200" cy="2209800"/>
          </a:xfrm>
        </p:grpSpPr>
        <p:cxnSp>
          <p:nvCxnSpPr>
            <p:cNvPr id="14" name="Straight Connector 13"/>
            <p:cNvCxnSpPr/>
            <p:nvPr/>
          </p:nvCxnSpPr>
          <p:spPr>
            <a:xfrm rot="16200000" flipV="1">
              <a:off x="3009900" y="3771900"/>
              <a:ext cx="22098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3962400" y="4114800"/>
              <a:ext cx="246185" cy="334107"/>
            </a:xfrm>
            <a:custGeom>
              <a:avLst/>
              <a:gdLst>
                <a:gd name="connsiteX0" fmla="*/ 0 w 246185"/>
                <a:gd name="connsiteY0" fmla="*/ 334107 h 334107"/>
                <a:gd name="connsiteX1" fmla="*/ 17585 w 246185"/>
                <a:gd name="connsiteY1" fmla="*/ 0 h 334107"/>
                <a:gd name="connsiteX2" fmla="*/ 70339 w 246185"/>
                <a:gd name="connsiteY2" fmla="*/ 52754 h 334107"/>
                <a:gd name="connsiteX3" fmla="*/ 123093 w 246185"/>
                <a:gd name="connsiteY3" fmla="*/ 87923 h 334107"/>
                <a:gd name="connsiteX4" fmla="*/ 193431 w 246185"/>
                <a:gd name="connsiteY4" fmla="*/ 193430 h 334107"/>
                <a:gd name="connsiteX5" fmla="*/ 246185 w 246185"/>
                <a:gd name="connsiteY5" fmla="*/ 211015 h 33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185" h="334107">
                  <a:moveTo>
                    <a:pt x="0" y="334107"/>
                  </a:moveTo>
                  <a:cubicBezTo>
                    <a:pt x="38910" y="178471"/>
                    <a:pt x="17585" y="287937"/>
                    <a:pt x="17585" y="0"/>
                  </a:cubicBezTo>
                  <a:cubicBezTo>
                    <a:pt x="35170" y="17585"/>
                    <a:pt x="51234" y="36834"/>
                    <a:pt x="70339" y="52754"/>
                  </a:cubicBezTo>
                  <a:cubicBezTo>
                    <a:pt x="86575" y="66284"/>
                    <a:pt x="109176" y="72018"/>
                    <a:pt x="123093" y="87923"/>
                  </a:cubicBezTo>
                  <a:cubicBezTo>
                    <a:pt x="150927" y="119733"/>
                    <a:pt x="153332" y="180063"/>
                    <a:pt x="193431" y="193430"/>
                  </a:cubicBezTo>
                  <a:lnTo>
                    <a:pt x="246185" y="211015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81200" y="1447800"/>
            <a:ext cx="1524000" cy="1828800"/>
            <a:chOff x="1981200" y="1447800"/>
            <a:chExt cx="1524000" cy="1828800"/>
          </a:xfrm>
        </p:grpSpPr>
        <p:cxnSp>
          <p:nvCxnSpPr>
            <p:cNvPr id="15" name="Straight Connector 14"/>
            <p:cNvCxnSpPr/>
            <p:nvPr/>
          </p:nvCxnSpPr>
          <p:spPr>
            <a:xfrm rot="16200000" flipV="1">
              <a:off x="1828800" y="1600200"/>
              <a:ext cx="1828800" cy="1524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2514600" y="2133600"/>
              <a:ext cx="381000" cy="304801"/>
            </a:xfrm>
            <a:custGeom>
              <a:avLst/>
              <a:gdLst>
                <a:gd name="connsiteX0" fmla="*/ 0 w 246185"/>
                <a:gd name="connsiteY0" fmla="*/ 334107 h 334107"/>
                <a:gd name="connsiteX1" fmla="*/ 17585 w 246185"/>
                <a:gd name="connsiteY1" fmla="*/ 0 h 334107"/>
                <a:gd name="connsiteX2" fmla="*/ 70339 w 246185"/>
                <a:gd name="connsiteY2" fmla="*/ 52754 h 334107"/>
                <a:gd name="connsiteX3" fmla="*/ 123093 w 246185"/>
                <a:gd name="connsiteY3" fmla="*/ 87923 h 334107"/>
                <a:gd name="connsiteX4" fmla="*/ 193431 w 246185"/>
                <a:gd name="connsiteY4" fmla="*/ 193430 h 334107"/>
                <a:gd name="connsiteX5" fmla="*/ 246185 w 246185"/>
                <a:gd name="connsiteY5" fmla="*/ 211015 h 33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185" h="334107">
                  <a:moveTo>
                    <a:pt x="0" y="334107"/>
                  </a:moveTo>
                  <a:cubicBezTo>
                    <a:pt x="38910" y="178471"/>
                    <a:pt x="17585" y="287937"/>
                    <a:pt x="17585" y="0"/>
                  </a:cubicBezTo>
                  <a:cubicBezTo>
                    <a:pt x="35170" y="17585"/>
                    <a:pt x="51234" y="36834"/>
                    <a:pt x="70339" y="52754"/>
                  </a:cubicBezTo>
                  <a:cubicBezTo>
                    <a:pt x="86575" y="66284"/>
                    <a:pt x="109176" y="72018"/>
                    <a:pt x="123093" y="87923"/>
                  </a:cubicBezTo>
                  <a:cubicBezTo>
                    <a:pt x="150927" y="119733"/>
                    <a:pt x="153332" y="180063"/>
                    <a:pt x="193431" y="193430"/>
                  </a:cubicBezTo>
                  <a:lnTo>
                    <a:pt x="246185" y="211015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24400" y="4800600"/>
            <a:ext cx="1160977" cy="515815"/>
            <a:chOff x="4624754" y="4419600"/>
            <a:chExt cx="1160977" cy="515815"/>
          </a:xfrm>
        </p:grpSpPr>
        <p:sp>
          <p:nvSpPr>
            <p:cNvPr id="42" name="Freeform 41"/>
            <p:cNvSpPr/>
            <p:nvPr/>
          </p:nvSpPr>
          <p:spPr>
            <a:xfrm>
              <a:off x="4624754" y="4419600"/>
              <a:ext cx="1160977" cy="457200"/>
            </a:xfrm>
            <a:custGeom>
              <a:avLst/>
              <a:gdLst>
                <a:gd name="connsiteX0" fmla="*/ 105508 w 1160977"/>
                <a:gd name="connsiteY0" fmla="*/ 211016 h 457200"/>
                <a:gd name="connsiteX1" fmla="*/ 404446 w 1160977"/>
                <a:gd name="connsiteY1" fmla="*/ 211016 h 457200"/>
                <a:gd name="connsiteX2" fmla="*/ 316523 w 1160977"/>
                <a:gd name="connsiteY2" fmla="*/ 123092 h 457200"/>
                <a:gd name="connsiteX3" fmla="*/ 123092 w 1160977"/>
                <a:gd name="connsiteY3" fmla="*/ 123092 h 457200"/>
                <a:gd name="connsiteX4" fmla="*/ 105508 w 1160977"/>
                <a:gd name="connsiteY4" fmla="*/ 52754 h 457200"/>
                <a:gd name="connsiteX5" fmla="*/ 228600 w 1160977"/>
                <a:gd name="connsiteY5" fmla="*/ 0 h 457200"/>
                <a:gd name="connsiteX6" fmla="*/ 457200 w 1160977"/>
                <a:gd name="connsiteY6" fmla="*/ 17585 h 457200"/>
                <a:gd name="connsiteX7" fmla="*/ 527538 w 1160977"/>
                <a:gd name="connsiteY7" fmla="*/ 52754 h 457200"/>
                <a:gd name="connsiteX8" fmla="*/ 668215 w 1160977"/>
                <a:gd name="connsiteY8" fmla="*/ 158262 h 457200"/>
                <a:gd name="connsiteX9" fmla="*/ 685800 w 1160977"/>
                <a:gd name="connsiteY9" fmla="*/ 211016 h 457200"/>
                <a:gd name="connsiteX10" fmla="*/ 791308 w 1160977"/>
                <a:gd name="connsiteY10" fmla="*/ 281354 h 457200"/>
                <a:gd name="connsiteX11" fmla="*/ 949569 w 1160977"/>
                <a:gd name="connsiteY11" fmla="*/ 334108 h 457200"/>
                <a:gd name="connsiteX12" fmla="*/ 1037492 w 1160977"/>
                <a:gd name="connsiteY12" fmla="*/ 351692 h 457200"/>
                <a:gd name="connsiteX13" fmla="*/ 1125415 w 1160977"/>
                <a:gd name="connsiteY13" fmla="*/ 369277 h 457200"/>
                <a:gd name="connsiteX14" fmla="*/ 1125415 w 1160977"/>
                <a:gd name="connsiteY14" fmla="*/ 175846 h 457200"/>
                <a:gd name="connsiteX15" fmla="*/ 1125415 w 1160977"/>
                <a:gd name="connsiteY15" fmla="*/ 52754 h 457200"/>
                <a:gd name="connsiteX16" fmla="*/ 1019908 w 1160977"/>
                <a:gd name="connsiteY16" fmla="*/ 105508 h 457200"/>
                <a:gd name="connsiteX17" fmla="*/ 984738 w 1160977"/>
                <a:gd name="connsiteY17" fmla="*/ 140677 h 457200"/>
                <a:gd name="connsiteX18" fmla="*/ 931984 w 1160977"/>
                <a:gd name="connsiteY18" fmla="*/ 175846 h 457200"/>
                <a:gd name="connsiteX19" fmla="*/ 844061 w 1160977"/>
                <a:gd name="connsiteY19" fmla="*/ 263769 h 457200"/>
                <a:gd name="connsiteX20" fmla="*/ 685800 w 1160977"/>
                <a:gd name="connsiteY20" fmla="*/ 351692 h 457200"/>
                <a:gd name="connsiteX21" fmla="*/ 562708 w 1160977"/>
                <a:gd name="connsiteY21" fmla="*/ 404446 h 457200"/>
                <a:gd name="connsiteX22" fmla="*/ 509954 w 1160977"/>
                <a:gd name="connsiteY22" fmla="*/ 439616 h 457200"/>
                <a:gd name="connsiteX23" fmla="*/ 439615 w 1160977"/>
                <a:gd name="connsiteY23" fmla="*/ 457200 h 457200"/>
                <a:gd name="connsiteX24" fmla="*/ 246184 w 1160977"/>
                <a:gd name="connsiteY24" fmla="*/ 439616 h 457200"/>
                <a:gd name="connsiteX25" fmla="*/ 211015 w 1160977"/>
                <a:gd name="connsiteY25" fmla="*/ 404446 h 457200"/>
                <a:gd name="connsiteX26" fmla="*/ 105508 w 1160977"/>
                <a:gd name="connsiteY26" fmla="*/ 334108 h 457200"/>
                <a:gd name="connsiteX27" fmla="*/ 35169 w 1160977"/>
                <a:gd name="connsiteY27" fmla="*/ 228600 h 457200"/>
                <a:gd name="connsiteX28" fmla="*/ 0 w 1160977"/>
                <a:gd name="connsiteY28" fmla="*/ 175846 h 457200"/>
                <a:gd name="connsiteX29" fmla="*/ 52754 w 1160977"/>
                <a:gd name="connsiteY29" fmla="*/ 158262 h 457200"/>
                <a:gd name="connsiteX30" fmla="*/ 87923 w 1160977"/>
                <a:gd name="connsiteY30" fmla="*/ 211016 h 457200"/>
                <a:gd name="connsiteX31" fmla="*/ 105508 w 1160977"/>
                <a:gd name="connsiteY31" fmla="*/ 21101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60977" h="457200">
                  <a:moveTo>
                    <a:pt x="105508" y="211016"/>
                  </a:moveTo>
                  <a:lnTo>
                    <a:pt x="404446" y="211016"/>
                  </a:lnTo>
                  <a:cubicBezTo>
                    <a:pt x="348421" y="42941"/>
                    <a:pt x="411943" y="116277"/>
                    <a:pt x="316523" y="123092"/>
                  </a:cubicBezTo>
                  <a:cubicBezTo>
                    <a:pt x="252210" y="127686"/>
                    <a:pt x="187569" y="123092"/>
                    <a:pt x="123092" y="123092"/>
                  </a:cubicBezTo>
                  <a:cubicBezTo>
                    <a:pt x="117231" y="99646"/>
                    <a:pt x="97866" y="75681"/>
                    <a:pt x="105508" y="52754"/>
                  </a:cubicBezTo>
                  <a:cubicBezTo>
                    <a:pt x="116548" y="19635"/>
                    <a:pt x="208456" y="5036"/>
                    <a:pt x="228600" y="0"/>
                  </a:cubicBezTo>
                  <a:cubicBezTo>
                    <a:pt x="304800" y="5862"/>
                    <a:pt x="381938" y="4303"/>
                    <a:pt x="457200" y="17585"/>
                  </a:cubicBezTo>
                  <a:cubicBezTo>
                    <a:pt x="483015" y="22141"/>
                    <a:pt x="505060" y="39267"/>
                    <a:pt x="527538" y="52754"/>
                  </a:cubicBezTo>
                  <a:cubicBezTo>
                    <a:pt x="626959" y="112406"/>
                    <a:pt x="610956" y="101002"/>
                    <a:pt x="668215" y="158262"/>
                  </a:cubicBezTo>
                  <a:cubicBezTo>
                    <a:pt x="674077" y="175847"/>
                    <a:pt x="672693" y="197909"/>
                    <a:pt x="685800" y="211016"/>
                  </a:cubicBezTo>
                  <a:cubicBezTo>
                    <a:pt x="715688" y="240904"/>
                    <a:pt x="756139" y="257908"/>
                    <a:pt x="791308" y="281354"/>
                  </a:cubicBezTo>
                  <a:cubicBezTo>
                    <a:pt x="876068" y="337861"/>
                    <a:pt x="819265" y="310417"/>
                    <a:pt x="949569" y="334108"/>
                  </a:cubicBezTo>
                  <a:cubicBezTo>
                    <a:pt x="978975" y="339454"/>
                    <a:pt x="1008496" y="344443"/>
                    <a:pt x="1037492" y="351692"/>
                  </a:cubicBezTo>
                  <a:cubicBezTo>
                    <a:pt x="1122661" y="372984"/>
                    <a:pt x="1058243" y="369277"/>
                    <a:pt x="1125415" y="369277"/>
                  </a:cubicBezTo>
                  <a:cubicBezTo>
                    <a:pt x="1160977" y="262592"/>
                    <a:pt x="1137566" y="358113"/>
                    <a:pt x="1125415" y="175846"/>
                  </a:cubicBezTo>
                  <a:cubicBezTo>
                    <a:pt x="1122686" y="134906"/>
                    <a:pt x="1125415" y="93785"/>
                    <a:pt x="1125415" y="52754"/>
                  </a:cubicBezTo>
                  <a:cubicBezTo>
                    <a:pt x="1069695" y="71328"/>
                    <a:pt x="1068606" y="66550"/>
                    <a:pt x="1019908" y="105508"/>
                  </a:cubicBezTo>
                  <a:cubicBezTo>
                    <a:pt x="1006962" y="115865"/>
                    <a:pt x="997684" y="130320"/>
                    <a:pt x="984738" y="140677"/>
                  </a:cubicBezTo>
                  <a:cubicBezTo>
                    <a:pt x="968235" y="153879"/>
                    <a:pt x="947889" y="161929"/>
                    <a:pt x="931984" y="175846"/>
                  </a:cubicBezTo>
                  <a:cubicBezTo>
                    <a:pt x="900792" y="203139"/>
                    <a:pt x="878547" y="240778"/>
                    <a:pt x="844061" y="263769"/>
                  </a:cubicBezTo>
                  <a:cubicBezTo>
                    <a:pt x="723131" y="344390"/>
                    <a:pt x="778653" y="320742"/>
                    <a:pt x="685800" y="351692"/>
                  </a:cubicBezTo>
                  <a:cubicBezTo>
                    <a:pt x="613316" y="424178"/>
                    <a:pt x="696059" y="354439"/>
                    <a:pt x="562708" y="404446"/>
                  </a:cubicBezTo>
                  <a:cubicBezTo>
                    <a:pt x="542919" y="411867"/>
                    <a:pt x="529379" y="431291"/>
                    <a:pt x="509954" y="439616"/>
                  </a:cubicBezTo>
                  <a:cubicBezTo>
                    <a:pt x="487740" y="449136"/>
                    <a:pt x="463061" y="451339"/>
                    <a:pt x="439615" y="457200"/>
                  </a:cubicBezTo>
                  <a:cubicBezTo>
                    <a:pt x="375138" y="451339"/>
                    <a:pt x="309269" y="454174"/>
                    <a:pt x="246184" y="439616"/>
                  </a:cubicBezTo>
                  <a:cubicBezTo>
                    <a:pt x="230030" y="435888"/>
                    <a:pt x="224278" y="414393"/>
                    <a:pt x="211015" y="404446"/>
                  </a:cubicBezTo>
                  <a:cubicBezTo>
                    <a:pt x="177201" y="379085"/>
                    <a:pt x="105508" y="334108"/>
                    <a:pt x="105508" y="334108"/>
                  </a:cubicBezTo>
                  <a:lnTo>
                    <a:pt x="35169" y="228600"/>
                  </a:lnTo>
                  <a:lnTo>
                    <a:pt x="0" y="175846"/>
                  </a:lnTo>
                  <a:cubicBezTo>
                    <a:pt x="17585" y="169985"/>
                    <a:pt x="35544" y="151378"/>
                    <a:pt x="52754" y="158262"/>
                  </a:cubicBezTo>
                  <a:cubicBezTo>
                    <a:pt x="72376" y="166111"/>
                    <a:pt x="72979" y="196072"/>
                    <a:pt x="87923" y="211016"/>
                  </a:cubicBezTo>
                  <a:cubicBezTo>
                    <a:pt x="92068" y="215161"/>
                    <a:pt x="52754" y="211016"/>
                    <a:pt x="105508" y="21101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105400" y="4431323"/>
              <a:ext cx="228600" cy="140677"/>
            </a:xfrm>
            <a:custGeom>
              <a:avLst/>
              <a:gdLst>
                <a:gd name="connsiteX0" fmla="*/ 0 w 228600"/>
                <a:gd name="connsiteY0" fmla="*/ 0 h 140677"/>
                <a:gd name="connsiteX1" fmla="*/ 228600 w 228600"/>
                <a:gd name="connsiteY1" fmla="*/ 0 h 140677"/>
                <a:gd name="connsiteX2" fmla="*/ 211015 w 228600"/>
                <a:gd name="connsiteY2" fmla="*/ 140677 h 14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140677">
                  <a:moveTo>
                    <a:pt x="0" y="0"/>
                  </a:moveTo>
                  <a:lnTo>
                    <a:pt x="228600" y="0"/>
                  </a:lnTo>
                  <a:cubicBezTo>
                    <a:pt x="210186" y="128895"/>
                    <a:pt x="211015" y="81645"/>
                    <a:pt x="211015" y="140677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876800" y="4724400"/>
              <a:ext cx="266612" cy="211015"/>
            </a:xfrm>
            <a:custGeom>
              <a:avLst/>
              <a:gdLst>
                <a:gd name="connsiteX0" fmla="*/ 0 w 266612"/>
                <a:gd name="connsiteY0" fmla="*/ 70338 h 211015"/>
                <a:gd name="connsiteX1" fmla="*/ 158261 w 266612"/>
                <a:gd name="connsiteY1" fmla="*/ 158261 h 211015"/>
                <a:gd name="connsiteX2" fmla="*/ 228600 w 266612"/>
                <a:gd name="connsiteY2" fmla="*/ 211015 h 211015"/>
                <a:gd name="connsiteX3" fmla="*/ 246184 w 266612"/>
                <a:gd name="connsiteY3" fmla="*/ 105508 h 211015"/>
                <a:gd name="connsiteX4" fmla="*/ 263769 w 266612"/>
                <a:gd name="connsiteY4" fmla="*/ 0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12" h="211015">
                  <a:moveTo>
                    <a:pt x="0" y="70338"/>
                  </a:moveTo>
                  <a:cubicBezTo>
                    <a:pt x="66334" y="92450"/>
                    <a:pt x="97801" y="97799"/>
                    <a:pt x="158261" y="158261"/>
                  </a:cubicBezTo>
                  <a:cubicBezTo>
                    <a:pt x="202698" y="202699"/>
                    <a:pt x="178601" y="186017"/>
                    <a:pt x="228600" y="211015"/>
                  </a:cubicBezTo>
                  <a:cubicBezTo>
                    <a:pt x="234461" y="175846"/>
                    <a:pt x="239192" y="140470"/>
                    <a:pt x="246184" y="105508"/>
                  </a:cubicBezTo>
                  <a:cubicBezTo>
                    <a:pt x="266612" y="3366"/>
                    <a:pt x="263769" y="69247"/>
                    <a:pt x="263769" y="0"/>
                  </a:cubicBezTo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 descr="eyefe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79098">
            <a:off x="698889" y="783582"/>
            <a:ext cx="1301977" cy="976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Box 45"/>
          <p:cNvSpPr txBox="1"/>
          <p:nvPr/>
        </p:nvSpPr>
        <p:spPr>
          <a:xfrm>
            <a:off x="5943600" y="5543490"/>
            <a:ext cx="14478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43600" y="4800600"/>
            <a:ext cx="14478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অবাস্তব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7600" y="1635367"/>
            <a:ext cx="9144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অভিলম্ব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3505200" y="3276600"/>
            <a:ext cx="1295400" cy="1524000"/>
            <a:chOff x="3505200" y="3276600"/>
            <a:chExt cx="1295400" cy="1524000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>
              <a:off x="3390900" y="3390900"/>
              <a:ext cx="1524000" cy="1295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>
              <a:off x="4191000" y="4114800"/>
              <a:ext cx="316524" cy="351692"/>
            </a:xfrm>
            <a:custGeom>
              <a:avLst/>
              <a:gdLst>
                <a:gd name="connsiteX0" fmla="*/ 0 w 316524"/>
                <a:gd name="connsiteY0" fmla="*/ 140677 h 351692"/>
                <a:gd name="connsiteX1" fmla="*/ 52754 w 316524"/>
                <a:gd name="connsiteY1" fmla="*/ 175846 h 351692"/>
                <a:gd name="connsiteX2" fmla="*/ 87924 w 316524"/>
                <a:gd name="connsiteY2" fmla="*/ 211016 h 351692"/>
                <a:gd name="connsiteX3" fmla="*/ 140677 w 316524"/>
                <a:gd name="connsiteY3" fmla="*/ 228600 h 351692"/>
                <a:gd name="connsiteX4" fmla="*/ 246185 w 316524"/>
                <a:gd name="connsiteY4" fmla="*/ 298939 h 351692"/>
                <a:gd name="connsiteX5" fmla="*/ 298939 w 316524"/>
                <a:gd name="connsiteY5" fmla="*/ 316523 h 351692"/>
                <a:gd name="connsiteX6" fmla="*/ 316524 w 316524"/>
                <a:gd name="connsiteY6" fmla="*/ 351692 h 351692"/>
                <a:gd name="connsiteX7" fmla="*/ 316524 w 316524"/>
                <a:gd name="connsiteY7" fmla="*/ 0 h 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524" h="351692">
                  <a:moveTo>
                    <a:pt x="0" y="140677"/>
                  </a:moveTo>
                  <a:cubicBezTo>
                    <a:pt x="17585" y="152400"/>
                    <a:pt x="36251" y="162644"/>
                    <a:pt x="52754" y="175846"/>
                  </a:cubicBezTo>
                  <a:cubicBezTo>
                    <a:pt x="65700" y="186203"/>
                    <a:pt x="73707" y="202486"/>
                    <a:pt x="87924" y="211016"/>
                  </a:cubicBezTo>
                  <a:cubicBezTo>
                    <a:pt x="103818" y="220552"/>
                    <a:pt x="123093" y="222739"/>
                    <a:pt x="140677" y="228600"/>
                  </a:cubicBezTo>
                  <a:cubicBezTo>
                    <a:pt x="175846" y="252046"/>
                    <a:pt x="206086" y="285573"/>
                    <a:pt x="246185" y="298939"/>
                  </a:cubicBezTo>
                  <a:cubicBezTo>
                    <a:pt x="263770" y="304800"/>
                    <a:pt x="284110" y="305402"/>
                    <a:pt x="298939" y="316523"/>
                  </a:cubicBezTo>
                  <a:cubicBezTo>
                    <a:pt x="309425" y="324387"/>
                    <a:pt x="310662" y="339969"/>
                    <a:pt x="316524" y="351692"/>
                  </a:cubicBezTo>
                  <a:lnTo>
                    <a:pt x="316524" y="0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400300" y="775268"/>
            <a:ext cx="4648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রশ্মিচিত্র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10300" y="2221517"/>
            <a:ext cx="1676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10848" y="3657531"/>
            <a:ext cx="1524000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62000" y="3258966"/>
            <a:ext cx="7696200" cy="160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8"/>
          <p:cNvSpPr txBox="1">
            <a:spLocks/>
          </p:cNvSpPr>
          <p:nvPr/>
        </p:nvSpPr>
        <p:spPr>
          <a:xfrm>
            <a:off x="7086600" y="4572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39032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724400"/>
            <a:ext cx="8077200" cy="12003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টেঁকা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14l1b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35052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728985"/>
            <a:ext cx="27432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28"/>
          <p:cNvSpPr txBox="1">
            <a:spLocks/>
          </p:cNvSpPr>
          <p:nvPr/>
        </p:nvSpPr>
        <p:spPr>
          <a:xfrm>
            <a:off x="7086600" y="4572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36621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38200"/>
            <a:ext cx="3581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বহুপদী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সমাপ্তিসুচক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7467600" cy="23698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সরণের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¡ .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দূরবীক্ষন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¡¡.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প্রজেক্টরে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¡¡¡.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ক্যামেরায়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191000"/>
            <a:ext cx="1828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¡ ও ¡¡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191000"/>
            <a:ext cx="21336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¡ ও ¡¡¡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876800"/>
            <a:ext cx="1828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¡¡ ও¡¡¡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4886980"/>
            <a:ext cx="21336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¡ ,¡¡ ও ¡¡¡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05200" y="4294787"/>
            <a:ext cx="1752600" cy="990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5200" y="4224762"/>
            <a:ext cx="1752600" cy="104601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838200"/>
            <a:ext cx="16002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ate Placeholder 28"/>
          <p:cNvSpPr txBox="1">
            <a:spLocks/>
          </p:cNvSpPr>
          <p:nvPr/>
        </p:nvSpPr>
        <p:spPr>
          <a:xfrm>
            <a:off x="7086600" y="4572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276383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00" y="877302"/>
            <a:ext cx="16002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23968"/>
            <a:ext cx="73914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596917"/>
            <a:ext cx="73914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8603" y="4640281"/>
            <a:ext cx="7409597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প্রতিসরণের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369866"/>
            <a:ext cx="73914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36125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8"/>
          <p:cNvSpPr txBox="1">
            <a:spLocks/>
          </p:cNvSpPr>
          <p:nvPr/>
        </p:nvSpPr>
        <p:spPr>
          <a:xfrm>
            <a:off x="7086600" y="4572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4" y="1143000"/>
            <a:ext cx="3326506" cy="3749815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>
            <a:off x="3810000" y="1246239"/>
            <a:ext cx="4724400" cy="3656811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প্রতিসরনের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281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303" y="731975"/>
            <a:ext cx="8015133" cy="5287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  <p:sp>
        <p:nvSpPr>
          <p:cNvPr id="8" name="Date Placeholder 28"/>
          <p:cNvSpPr txBox="1">
            <a:spLocks/>
          </p:cNvSpPr>
          <p:nvPr/>
        </p:nvSpPr>
        <p:spPr>
          <a:xfrm>
            <a:off x="7086600" y="4572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27705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304" y="3189982"/>
            <a:ext cx="7996708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304" y="4419600"/>
            <a:ext cx="8005084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জনাব মোঃ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অধ্যাপক, টিটিসি,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ফিরোজ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অধ্যাপক, টিটিসি,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অধ্যাপক, টিটিসি,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304" y="1905000"/>
            <a:ext cx="7996708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28"/>
          <p:cNvSpPr txBox="1">
            <a:spLocks/>
          </p:cNvSpPr>
          <p:nvPr/>
        </p:nvSpPr>
        <p:spPr>
          <a:xfrm>
            <a:off x="7086600" y="4572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11791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Rectangle 4"/>
          <p:cNvSpPr/>
          <p:nvPr/>
        </p:nvSpPr>
        <p:spPr>
          <a:xfrm>
            <a:off x="1025347" y="3289522"/>
            <a:ext cx="2395068" cy="854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95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সম্পাদনায়</a:t>
            </a:r>
            <a:r>
              <a:rPr lang="bn-IN" sz="495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95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27680"/>
            <a:ext cx="1743612" cy="1815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Date Placeholder 28"/>
          <p:cNvSpPr txBox="1">
            <a:spLocks/>
          </p:cNvSpPr>
          <p:nvPr/>
        </p:nvSpPr>
        <p:spPr>
          <a:xfrm>
            <a:off x="7123717" y="405597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11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104777516"/>
              </p:ext>
            </p:extLst>
          </p:nvPr>
        </p:nvGraphicFramePr>
        <p:xfrm>
          <a:off x="2590800" y="837444"/>
          <a:ext cx="3982791" cy="245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nip Diagonal Corner Rectangle 5"/>
          <p:cNvSpPr/>
          <p:nvPr/>
        </p:nvSpPr>
        <p:spPr>
          <a:xfrm>
            <a:off x="3538068" y="4107976"/>
            <a:ext cx="4615332" cy="1835624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  <a:buNone/>
            </a:pPr>
            <a:endParaRPr lang="bn-IN" sz="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2500"/>
              </a:lnSpc>
              <a:buNone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রেজাউ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2500"/>
              </a:lnSpc>
              <a:buNone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2500"/>
              </a:lnSpc>
              <a:buNone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সেতাবগঞ্জ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 বিদ্যালয় </a:t>
            </a:r>
          </a:p>
          <a:p>
            <a:pPr algn="ctr">
              <a:lnSpc>
                <a:spcPts val="2500"/>
              </a:lnSpc>
              <a:buNone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১৮৫৮২৪২২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3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1" y="2865257"/>
            <a:ext cx="2286000" cy="2057400"/>
          </a:xfrm>
          <a:prstGeom prst="rect">
            <a:avLst/>
          </a:prstGeom>
        </p:spPr>
      </p:pic>
      <p:pic>
        <p:nvPicPr>
          <p:cNvPr id="3" name="Picture 2" descr="light_dispersion_conceptual_waves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797256"/>
            <a:ext cx="2286000" cy="20574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4"/>
          <a:stretch/>
        </p:blipFill>
        <p:spPr>
          <a:xfrm rot="10800000">
            <a:off x="685800" y="789974"/>
            <a:ext cx="2286000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4600" y="797256"/>
            <a:ext cx="2133600" cy="413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ছবিতে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দেখা</a:t>
            </a:r>
            <a:r>
              <a:rPr lang="en-US" sz="3200" dirty="0"/>
              <a:t>  </a:t>
            </a:r>
            <a:r>
              <a:rPr lang="en-US" sz="3200" dirty="0" err="1" smtClean="0"/>
              <a:t>যাচ্ছে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pic>
        <p:nvPicPr>
          <p:cNvPr id="6" name="Picture 5" descr="re_8.jpg"/>
          <p:cNvPicPr>
            <a:picLocks/>
          </p:cNvPicPr>
          <p:nvPr/>
        </p:nvPicPr>
        <p:blipFill rotWithShape="1">
          <a:blip r:embed="rId5"/>
          <a:srcRect l="13158" r="10526" b="18236"/>
          <a:stretch/>
        </p:blipFill>
        <p:spPr>
          <a:xfrm>
            <a:off x="3352800" y="2874153"/>
            <a:ext cx="2286000" cy="2057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77838" y="4976652"/>
            <a:ext cx="7815618" cy="103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আলোক রশ্মি বা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পেন্সিলটিকে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দেখা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ওয়ার কারণ তোমরা বলতে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28"/>
          <p:cNvSpPr txBox="1">
            <a:spLocks/>
          </p:cNvSpPr>
          <p:nvPr/>
        </p:nvSpPr>
        <p:spPr>
          <a:xfrm>
            <a:off x="7086600" y="2921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22181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8247" y="2791361"/>
            <a:ext cx="6195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প্রতিসরণ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8"/>
          <p:cNvSpPr txBox="1">
            <a:spLocks/>
          </p:cNvSpPr>
          <p:nvPr/>
        </p:nvSpPr>
        <p:spPr>
          <a:xfrm>
            <a:off x="7086600" y="4572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8485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09934" y="2587389"/>
            <a:ext cx="7086600" cy="685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প্রতিসর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1042916" y="3779294"/>
            <a:ext cx="7086600" cy="685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প্রতিসর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1042916" y="4966080"/>
            <a:ext cx="7086600" cy="685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প্রতিসর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7" name="Cloud Callout 6"/>
          <p:cNvSpPr/>
          <p:nvPr/>
        </p:nvSpPr>
        <p:spPr>
          <a:xfrm>
            <a:off x="2286000" y="927766"/>
            <a:ext cx="5306096" cy="1044619"/>
          </a:xfrm>
          <a:prstGeom prst="cloudCallout">
            <a:avLst>
              <a:gd name="adj1" fmla="val -27872"/>
              <a:gd name="adj2" fmla="val 80011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Date Placeholder 28"/>
          <p:cNvSpPr txBox="1">
            <a:spLocks/>
          </p:cNvSpPr>
          <p:nvPr/>
        </p:nvSpPr>
        <p:spPr>
          <a:xfrm>
            <a:off x="7086600" y="4572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23662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066800"/>
            <a:ext cx="5638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রশ্মির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পরীক্ষন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86200" y="2743200"/>
            <a:ext cx="1185703" cy="990600"/>
            <a:chOff x="5334000" y="3487760"/>
            <a:chExt cx="582131" cy="474640"/>
          </a:xfrm>
        </p:grpSpPr>
        <p:sp>
          <p:nvSpPr>
            <p:cNvPr id="4" name="Rectangle 3"/>
            <p:cNvSpPr/>
            <p:nvPr/>
          </p:nvSpPr>
          <p:spPr>
            <a:xfrm>
              <a:off x="5334000" y="3487760"/>
              <a:ext cx="582131" cy="47464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Object 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6979486"/>
                </p:ext>
              </p:extLst>
            </p:nvPr>
          </p:nvGraphicFramePr>
          <p:xfrm>
            <a:off x="5445988" y="3574058"/>
            <a:ext cx="358154" cy="318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8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5988" y="3574058"/>
                          <a:ext cx="358154" cy="31842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Date Placeholder 28"/>
          <p:cNvSpPr txBox="1">
            <a:spLocks/>
          </p:cNvSpPr>
          <p:nvPr/>
        </p:nvSpPr>
        <p:spPr>
          <a:xfrm>
            <a:off x="7086600" y="4572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22488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903024"/>
            <a:ext cx="7620000" cy="5029200"/>
          </a:xfrm>
          <a:prstGeom prst="roundRect">
            <a:avLst>
              <a:gd name="adj" fmla="val 117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প্রতিসরণঃ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স্বচ্ছ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স্বচ্ছ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তির্যকভাবে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দ্বয়ের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বিভেদতলে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বেঁকে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1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দিক পরিবর্তন করে না।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8"/>
          <p:cNvSpPr txBox="1">
            <a:spLocks/>
          </p:cNvSpPr>
          <p:nvPr/>
        </p:nvSpPr>
        <p:spPr>
          <a:xfrm>
            <a:off x="7086600" y="4572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33093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352800" y="1981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ঘন</a:t>
            </a:r>
            <a:r>
              <a:rPr lang="en-US" sz="1200" dirty="0" smtClean="0"/>
              <a:t> </a:t>
            </a:r>
            <a:r>
              <a:rPr lang="en-US" sz="1200" dirty="0" err="1" smtClean="0"/>
              <a:t>মাধ্যম</a:t>
            </a:r>
            <a:endParaRPr lang="en-US" sz="1200" dirty="0"/>
          </a:p>
        </p:txBody>
      </p:sp>
      <p:sp>
        <p:nvSpPr>
          <p:cNvPr id="24" name="Oval 23"/>
          <p:cNvSpPr/>
          <p:nvPr/>
        </p:nvSpPr>
        <p:spPr>
          <a:xfrm>
            <a:off x="3276600" y="421243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হালকা</a:t>
            </a:r>
            <a:r>
              <a:rPr lang="en-US" sz="1200" dirty="0" smtClean="0"/>
              <a:t> </a:t>
            </a:r>
            <a:r>
              <a:rPr lang="en-US" sz="1200" dirty="0" err="1" smtClean="0"/>
              <a:t>মাধ্যম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648200" y="762000"/>
            <a:ext cx="45719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391400" y="181373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467600" y="425213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295400" y="828675"/>
            <a:ext cx="251460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486400" y="807720"/>
            <a:ext cx="228600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২য়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3107" y="1600200"/>
            <a:ext cx="3542193" cy="3200400"/>
            <a:chOff x="763107" y="1600200"/>
            <a:chExt cx="3542193" cy="3200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63107" y="3067050"/>
              <a:ext cx="3542193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33600" y="1600200"/>
              <a:ext cx="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2133600"/>
              <a:ext cx="1066800" cy="952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28850" y="3200400"/>
              <a:ext cx="28575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19400" y="3810000"/>
              <a:ext cx="4572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33600" y="3086100"/>
              <a:ext cx="1295400" cy="571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447800" y="2324100"/>
              <a:ext cx="0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57300" y="2438400"/>
              <a:ext cx="190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781300" y="3252787"/>
              <a:ext cx="38100" cy="119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667000" y="3371850"/>
              <a:ext cx="152400" cy="66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76800" y="1600200"/>
            <a:ext cx="3505200" cy="3352800"/>
            <a:chOff x="4876800" y="1600200"/>
            <a:chExt cx="3505200" cy="33528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876800" y="3067050"/>
              <a:ext cx="3505200" cy="84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77000" y="1600200"/>
              <a:ext cx="0" cy="3352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953000" y="1600200"/>
              <a:ext cx="1524000" cy="15335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477000" y="3133725"/>
              <a:ext cx="730412" cy="16375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77000" y="3133725"/>
              <a:ext cx="228600" cy="238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858000" y="3505200"/>
              <a:ext cx="228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39000" y="3886200"/>
              <a:ext cx="304800" cy="271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62600" y="1905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257800" y="2209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743700" y="4157662"/>
              <a:ext cx="266700" cy="109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7003888" y="4021931"/>
              <a:ext cx="114300" cy="245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582303" y="5524500"/>
            <a:ext cx="7996709" cy="476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১ম  ও ২য়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Date Placeholder 28"/>
          <p:cNvSpPr txBox="1">
            <a:spLocks/>
          </p:cNvSpPr>
          <p:nvPr/>
        </p:nvSpPr>
        <p:spPr>
          <a:xfrm>
            <a:off x="7109812" y="421975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153160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9175471"/>
              </p:ext>
            </p:extLst>
          </p:nvPr>
        </p:nvGraphicFramePr>
        <p:xfrm>
          <a:off x="20574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8"/>
          <p:cNvSpPr txBox="1">
            <a:spLocks/>
          </p:cNvSpPr>
          <p:nvPr/>
        </p:nvSpPr>
        <p:spPr>
          <a:xfrm>
            <a:off x="7086600" y="457200"/>
            <a:ext cx="1500788" cy="2717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CAD883-9ED1-4F6E-AEA2-AE94FFAC4009}" type="datetime3">
              <a:rPr lang="en-US" sz="1500" b="1">
                <a:solidFill>
                  <a:srgbClr val="0070C0"/>
                </a:solidFill>
              </a:rPr>
              <a:pPr algn="ctr"/>
              <a:t>14 March 2020</a:t>
            </a:fld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362200" y="1295400"/>
            <a:ext cx="4419600" cy="5664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প্রতিসরনের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2304" y="731975"/>
            <a:ext cx="7996708" cy="537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Footer Placeholder 29"/>
          <p:cNvSpPr txBox="1">
            <a:spLocks/>
          </p:cNvSpPr>
          <p:nvPr/>
        </p:nvSpPr>
        <p:spPr>
          <a:xfrm>
            <a:off x="563880" y="6105727"/>
            <a:ext cx="8046720" cy="302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rejaulict11@gmail.com       </a:t>
            </a:r>
            <a:r>
              <a:rPr lang="bn-IN" b="1" dirty="0"/>
              <a:t>	</a:t>
            </a:r>
            <a:r>
              <a:rPr lang="en-US" b="1" dirty="0"/>
              <a:t>                 </a:t>
            </a:r>
            <a:r>
              <a:rPr lang="en-US" b="1" dirty="0" smtClean="0"/>
              <a:t>                 </a:t>
            </a:r>
            <a:r>
              <a:rPr lang="en-US" b="1" dirty="0"/>
              <a:t>	 </a:t>
            </a:r>
            <a:r>
              <a:rPr lang="bn-IN" b="1" dirty="0"/>
              <a:t>	</a:t>
            </a:r>
            <a:r>
              <a:rPr lang="en-US" b="1" dirty="0"/>
              <a:t>Mobile:   01718582422  </a:t>
            </a:r>
          </a:p>
        </p:txBody>
      </p:sp>
    </p:spTree>
    <p:extLst>
      <p:ext uri="{BB962C8B-B14F-4D97-AF65-F5344CB8AC3E}">
        <p14:creationId xmlns:p14="http://schemas.microsoft.com/office/powerpoint/2010/main" val="17341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491</Words>
  <Application>Microsoft Office PowerPoint</Application>
  <PresentationFormat>On-screen Show (4:3)</PresentationFormat>
  <Paragraphs>132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182</cp:revision>
  <dcterms:created xsi:type="dcterms:W3CDTF">2006-08-16T00:00:00Z</dcterms:created>
  <dcterms:modified xsi:type="dcterms:W3CDTF">2020-03-14T06:26:51Z</dcterms:modified>
</cp:coreProperties>
</file>