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5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7BC66-A590-48FE-A5C4-46A940DA8665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3FFD0E-BFDB-4D2A-92A1-3795156709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err="1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Nakshi</a:t>
          </a:r>
          <a:r>
            <a:rPr lang="en-US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en-US" dirty="0" err="1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Kantha</a:t>
          </a:r>
          <a:endParaRPr lang="en-US" dirty="0">
            <a:solidFill>
              <a:srgbClr val="FFFF00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607B0EE-1499-4324-BBED-8359CE958E73}" type="parTrans" cxnId="{73A60167-3C46-49C4-8508-501E39A40489}">
      <dgm:prSet/>
      <dgm:spPr/>
      <dgm:t>
        <a:bodyPr/>
        <a:lstStyle/>
        <a:p>
          <a:endParaRPr lang="en-US"/>
        </a:p>
      </dgm:t>
    </dgm:pt>
    <dgm:pt modelId="{4C644087-8582-410D-A1FA-5C66E26B7F31}" type="sibTrans" cxnId="{73A60167-3C46-49C4-8508-501E39A40489}">
      <dgm:prSet/>
      <dgm:spPr/>
      <dgm:t>
        <a:bodyPr/>
        <a:lstStyle/>
        <a:p>
          <a:endParaRPr lang="en-US"/>
        </a:p>
      </dgm:t>
    </dgm:pt>
    <dgm:pt modelId="{C6C4EB60-031C-4BCC-ABC1-D300F1C80231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2800" dirty="0" err="1">
              <a:solidFill>
                <a:schemeClr val="bg2"/>
              </a:solidFill>
              <a:latin typeface="+mn-lt"/>
              <a:cs typeface="Andalus" panose="02020603050405020304" pitchFamily="18" charset="-78"/>
            </a:rPr>
            <a:t>Mymensingh</a:t>
          </a:r>
          <a:endParaRPr lang="en-US" sz="2800" dirty="0">
            <a:solidFill>
              <a:schemeClr val="bg2"/>
            </a:solidFill>
            <a:latin typeface="+mn-lt"/>
            <a:cs typeface="Andalus" panose="02020603050405020304" pitchFamily="18" charset="-78"/>
          </a:endParaRPr>
        </a:p>
      </dgm:t>
    </dgm:pt>
    <dgm:pt modelId="{F792F093-0C68-4B8C-845B-BF89DD2ED64C}" type="parTrans" cxnId="{E02DB667-2F55-4B26-A484-64403FEF37D8}">
      <dgm:prSet/>
      <dgm:spPr/>
      <dgm:t>
        <a:bodyPr/>
        <a:lstStyle/>
        <a:p>
          <a:endParaRPr lang="en-US"/>
        </a:p>
      </dgm:t>
    </dgm:pt>
    <dgm:pt modelId="{415F0DF9-9432-427C-B223-B593C6A5492D}" type="sibTrans" cxnId="{E02DB667-2F55-4B26-A484-64403FEF37D8}">
      <dgm:prSet/>
      <dgm:spPr/>
      <dgm:t>
        <a:bodyPr/>
        <a:lstStyle/>
        <a:p>
          <a:endParaRPr lang="en-US"/>
        </a:p>
      </dgm:t>
    </dgm:pt>
    <dgm:pt modelId="{D7C2280B-16F0-4533-9B72-3440B44BC6CA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Jamalpur</a:t>
          </a:r>
          <a:endParaRPr lang="en-US" dirty="0">
            <a:solidFill>
              <a:schemeClr val="bg1"/>
            </a:solidFill>
          </a:endParaRPr>
        </a:p>
      </dgm:t>
    </dgm:pt>
    <dgm:pt modelId="{D00EB98E-5A06-4D57-97A7-83729C537BE1}" type="parTrans" cxnId="{7CA65B82-EE4D-48C2-85E7-EAC3E34B8E31}">
      <dgm:prSet/>
      <dgm:spPr/>
      <dgm:t>
        <a:bodyPr/>
        <a:lstStyle/>
        <a:p>
          <a:endParaRPr lang="en-US"/>
        </a:p>
      </dgm:t>
    </dgm:pt>
    <dgm:pt modelId="{C308D171-1689-45D1-BF38-2E54E59982F9}" type="sibTrans" cxnId="{7CA65B82-EE4D-48C2-85E7-EAC3E34B8E31}">
      <dgm:prSet/>
      <dgm:spPr/>
      <dgm:t>
        <a:bodyPr/>
        <a:lstStyle/>
        <a:p>
          <a:endParaRPr lang="en-US"/>
        </a:p>
      </dgm:t>
    </dgm:pt>
    <dgm:pt modelId="{5C35ED6A-B490-4142-A277-091C00395FF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Rajshahi</a:t>
          </a:r>
        </a:p>
      </dgm:t>
    </dgm:pt>
    <dgm:pt modelId="{00ADD4B3-7F4A-46E7-8D72-DB5F5E23445A}" type="parTrans" cxnId="{F8A57D44-2507-451B-B273-D431C524E159}">
      <dgm:prSet/>
      <dgm:spPr/>
      <dgm:t>
        <a:bodyPr/>
        <a:lstStyle/>
        <a:p>
          <a:endParaRPr lang="en-US"/>
        </a:p>
      </dgm:t>
    </dgm:pt>
    <dgm:pt modelId="{6CFAB3BA-01B2-4D94-8C3E-2CFB5B10F523}" type="sibTrans" cxnId="{F8A57D44-2507-451B-B273-D431C524E159}">
      <dgm:prSet/>
      <dgm:spPr/>
      <dgm:t>
        <a:bodyPr/>
        <a:lstStyle/>
        <a:p>
          <a:endParaRPr lang="en-US"/>
        </a:p>
      </dgm:t>
    </dgm:pt>
    <dgm:pt modelId="{539514E9-5D9B-46FF-8378-2105656753CD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Faridpur</a:t>
          </a:r>
          <a:endParaRPr lang="en-US" dirty="0">
            <a:solidFill>
              <a:schemeClr val="bg1"/>
            </a:solidFill>
          </a:endParaRPr>
        </a:p>
      </dgm:t>
    </dgm:pt>
    <dgm:pt modelId="{CC33D31D-E56B-4CFD-98F9-DC303908A146}" type="parTrans" cxnId="{3615B444-5F9C-48F8-9F11-40BA3925FD42}">
      <dgm:prSet/>
      <dgm:spPr/>
      <dgm:t>
        <a:bodyPr/>
        <a:lstStyle/>
        <a:p>
          <a:endParaRPr lang="en-US"/>
        </a:p>
      </dgm:t>
    </dgm:pt>
    <dgm:pt modelId="{B529478C-8A0F-463B-89C6-BE561E09532F}" type="sibTrans" cxnId="{3615B444-5F9C-48F8-9F11-40BA3925FD42}">
      <dgm:prSet/>
      <dgm:spPr/>
      <dgm:t>
        <a:bodyPr/>
        <a:lstStyle/>
        <a:p>
          <a:endParaRPr lang="en-US"/>
        </a:p>
      </dgm:t>
    </dgm:pt>
    <dgm:pt modelId="{1EB07E08-4ED5-4996-A65F-F73B473BD40D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Bogura</a:t>
          </a:r>
          <a:endParaRPr lang="en-US" dirty="0">
            <a:solidFill>
              <a:schemeClr val="bg1"/>
            </a:solidFill>
          </a:endParaRPr>
        </a:p>
      </dgm:t>
    </dgm:pt>
    <dgm:pt modelId="{05905479-551B-4A1F-8FCA-5587DE1C69C9}" type="parTrans" cxnId="{3342270B-D8F2-4A33-B3A1-6AD81A12BFFF}">
      <dgm:prSet/>
      <dgm:spPr/>
      <dgm:t>
        <a:bodyPr/>
        <a:lstStyle/>
        <a:p>
          <a:endParaRPr lang="en-US"/>
        </a:p>
      </dgm:t>
    </dgm:pt>
    <dgm:pt modelId="{A2EFDD1B-9D31-404A-96AA-1EC8D2D825EA}" type="sibTrans" cxnId="{3342270B-D8F2-4A33-B3A1-6AD81A12BFFF}">
      <dgm:prSet/>
      <dgm:spPr/>
      <dgm:t>
        <a:bodyPr/>
        <a:lstStyle/>
        <a:p>
          <a:endParaRPr lang="en-US"/>
        </a:p>
      </dgm:t>
    </dgm:pt>
    <dgm:pt modelId="{FB774A54-69FC-4705-9975-F3733A0A3E00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Jashore</a:t>
          </a:r>
          <a:endParaRPr lang="en-US" dirty="0">
            <a:solidFill>
              <a:schemeClr val="bg1"/>
            </a:solidFill>
          </a:endParaRPr>
        </a:p>
      </dgm:t>
    </dgm:pt>
    <dgm:pt modelId="{C042E894-DA18-4F3A-95DA-A3C34A8E0272}" type="parTrans" cxnId="{75C252AA-3295-444A-B3FC-CC8A5C63617A}">
      <dgm:prSet/>
      <dgm:spPr/>
      <dgm:t>
        <a:bodyPr/>
        <a:lstStyle/>
        <a:p>
          <a:endParaRPr lang="en-US"/>
        </a:p>
      </dgm:t>
    </dgm:pt>
    <dgm:pt modelId="{96087342-AD4B-4A94-9CE3-61938E528682}" type="sibTrans" cxnId="{75C252AA-3295-444A-B3FC-CC8A5C63617A}">
      <dgm:prSet/>
      <dgm:spPr/>
      <dgm:t>
        <a:bodyPr/>
        <a:lstStyle/>
        <a:p>
          <a:endParaRPr lang="en-US"/>
        </a:p>
      </dgm:t>
    </dgm:pt>
    <dgm:pt modelId="{52A06EC8-FB71-45A9-9958-59BA9535D340}" type="pres">
      <dgm:prSet presAssocID="{8FC7BC66-A590-48FE-A5C4-46A940DA866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F0E6E2-6D82-425D-A45B-94B68D87E3C5}" type="pres">
      <dgm:prSet presAssocID="{803FFD0E-BFDB-4D2A-92A1-37951567092A}" presName="centerShape" presStyleLbl="node0" presStyleIdx="0" presStyleCnt="1" custScaleX="142783" custLinFactNeighborX="-1198" custLinFactNeighborY="-1047"/>
      <dgm:spPr/>
    </dgm:pt>
    <dgm:pt modelId="{248CB732-76EC-47DA-9193-7EC616EBCBAB}" type="pres">
      <dgm:prSet presAssocID="{F792F093-0C68-4B8C-845B-BF89DD2ED64C}" presName="parTrans" presStyleLbl="sibTrans2D1" presStyleIdx="0" presStyleCnt="6"/>
      <dgm:spPr/>
    </dgm:pt>
    <dgm:pt modelId="{CA2BD14F-A395-43D9-81D4-BE1C6AA28ECF}" type="pres">
      <dgm:prSet presAssocID="{F792F093-0C68-4B8C-845B-BF89DD2ED64C}" presName="connectorText" presStyleLbl="sibTrans2D1" presStyleIdx="0" presStyleCnt="6"/>
      <dgm:spPr/>
    </dgm:pt>
    <dgm:pt modelId="{3B2050E1-DF22-4D3E-8F0A-877698A3B2A1}" type="pres">
      <dgm:prSet presAssocID="{C6C4EB60-031C-4BCC-ABC1-D300F1C80231}" presName="node" presStyleLbl="node1" presStyleIdx="0" presStyleCnt="6" custScaleX="213020" custRadScaleRad="105114" custRadScaleInc="25481">
        <dgm:presLayoutVars>
          <dgm:bulletEnabled val="1"/>
        </dgm:presLayoutVars>
      </dgm:prSet>
      <dgm:spPr/>
    </dgm:pt>
    <dgm:pt modelId="{ABC6F126-A060-4AC9-9F28-BD32C2308E90}" type="pres">
      <dgm:prSet presAssocID="{D00EB98E-5A06-4D57-97A7-83729C537BE1}" presName="parTrans" presStyleLbl="sibTrans2D1" presStyleIdx="1" presStyleCnt="6"/>
      <dgm:spPr/>
    </dgm:pt>
    <dgm:pt modelId="{7F450D2C-BFA8-4E1C-BBE4-4AA9FC75D16B}" type="pres">
      <dgm:prSet presAssocID="{D00EB98E-5A06-4D57-97A7-83729C537BE1}" presName="connectorText" presStyleLbl="sibTrans2D1" presStyleIdx="1" presStyleCnt="6"/>
      <dgm:spPr/>
    </dgm:pt>
    <dgm:pt modelId="{0B7BB081-5EF1-474F-B82A-0C3D3CAB9E17}" type="pres">
      <dgm:prSet presAssocID="{D7C2280B-16F0-4533-9B72-3440B44BC6CA}" presName="node" presStyleLbl="node1" presStyleIdx="1" presStyleCnt="6" custScaleX="147557" custScaleY="94421" custRadScaleRad="102521" custRadScaleInc="20706">
        <dgm:presLayoutVars>
          <dgm:bulletEnabled val="1"/>
        </dgm:presLayoutVars>
      </dgm:prSet>
      <dgm:spPr/>
    </dgm:pt>
    <dgm:pt modelId="{82B941D9-392F-44D0-B9BE-851DB5B54D93}" type="pres">
      <dgm:prSet presAssocID="{00ADD4B3-7F4A-46E7-8D72-DB5F5E23445A}" presName="parTrans" presStyleLbl="sibTrans2D1" presStyleIdx="2" presStyleCnt="6"/>
      <dgm:spPr/>
    </dgm:pt>
    <dgm:pt modelId="{7552EDB5-ECC6-4B8F-8C6A-B47AE6464387}" type="pres">
      <dgm:prSet presAssocID="{00ADD4B3-7F4A-46E7-8D72-DB5F5E23445A}" presName="connectorText" presStyleLbl="sibTrans2D1" presStyleIdx="2" presStyleCnt="6"/>
      <dgm:spPr/>
    </dgm:pt>
    <dgm:pt modelId="{86055F0D-74A0-4FB6-AF02-50CD77427C6F}" type="pres">
      <dgm:prSet presAssocID="{5C35ED6A-B490-4142-A277-091C00395FF0}" presName="node" presStyleLbl="node1" presStyleIdx="2" presStyleCnt="6" custScaleX="161006" custRadScaleRad="112405" custRadScaleInc="-19681">
        <dgm:presLayoutVars>
          <dgm:bulletEnabled val="1"/>
        </dgm:presLayoutVars>
      </dgm:prSet>
      <dgm:spPr/>
    </dgm:pt>
    <dgm:pt modelId="{6A4539E9-4207-4147-ADF4-CD972A5906DB}" type="pres">
      <dgm:prSet presAssocID="{CC33D31D-E56B-4CFD-98F9-DC303908A146}" presName="parTrans" presStyleLbl="sibTrans2D1" presStyleIdx="3" presStyleCnt="6"/>
      <dgm:spPr/>
    </dgm:pt>
    <dgm:pt modelId="{0B9F6CBA-C610-4F57-969D-3C3BD3E84EDB}" type="pres">
      <dgm:prSet presAssocID="{CC33D31D-E56B-4CFD-98F9-DC303908A146}" presName="connectorText" presStyleLbl="sibTrans2D1" presStyleIdx="3" presStyleCnt="6"/>
      <dgm:spPr/>
    </dgm:pt>
    <dgm:pt modelId="{6938D288-F9FD-4CB5-BF6F-78ECF54AD481}" type="pres">
      <dgm:prSet presAssocID="{539514E9-5D9B-46FF-8378-2105656753CD}" presName="node" presStyleLbl="node1" presStyleIdx="3" presStyleCnt="6" custScaleX="167230" custRadScaleRad="86489" custRadScaleInc="1571">
        <dgm:presLayoutVars>
          <dgm:bulletEnabled val="1"/>
        </dgm:presLayoutVars>
      </dgm:prSet>
      <dgm:spPr/>
    </dgm:pt>
    <dgm:pt modelId="{7BBD903C-5CF8-453E-B89B-16FF004A9C57}" type="pres">
      <dgm:prSet presAssocID="{05905479-551B-4A1F-8FCA-5587DE1C69C9}" presName="parTrans" presStyleLbl="sibTrans2D1" presStyleIdx="4" presStyleCnt="6"/>
      <dgm:spPr/>
    </dgm:pt>
    <dgm:pt modelId="{FAE73D3E-C042-4E41-98EB-69DB90D2432C}" type="pres">
      <dgm:prSet presAssocID="{05905479-551B-4A1F-8FCA-5587DE1C69C9}" presName="connectorText" presStyleLbl="sibTrans2D1" presStyleIdx="4" presStyleCnt="6"/>
      <dgm:spPr/>
    </dgm:pt>
    <dgm:pt modelId="{CB93CB67-87A6-4012-A8FE-9A9917873076}" type="pres">
      <dgm:prSet presAssocID="{1EB07E08-4ED5-4996-A65F-F73B473BD40D}" presName="node" presStyleLbl="node1" presStyleIdx="4" presStyleCnt="6" custScaleX="145867" custRadScaleRad="109981" custRadScaleInc="25482">
        <dgm:presLayoutVars>
          <dgm:bulletEnabled val="1"/>
        </dgm:presLayoutVars>
      </dgm:prSet>
      <dgm:spPr/>
    </dgm:pt>
    <dgm:pt modelId="{B3EE7CF6-3944-4C3D-B129-9038C975C0AA}" type="pres">
      <dgm:prSet presAssocID="{C042E894-DA18-4F3A-95DA-A3C34A8E0272}" presName="parTrans" presStyleLbl="sibTrans2D1" presStyleIdx="5" presStyleCnt="6"/>
      <dgm:spPr/>
    </dgm:pt>
    <dgm:pt modelId="{9971A7E1-7A2B-4D87-855E-6B3CEC077E42}" type="pres">
      <dgm:prSet presAssocID="{C042E894-DA18-4F3A-95DA-A3C34A8E0272}" presName="connectorText" presStyleLbl="sibTrans2D1" presStyleIdx="5" presStyleCnt="6"/>
      <dgm:spPr/>
    </dgm:pt>
    <dgm:pt modelId="{6ABF3313-B327-4A32-B357-C31D5636223A}" type="pres">
      <dgm:prSet presAssocID="{FB774A54-69FC-4705-9975-F3733A0A3E00}" presName="node" presStyleLbl="node1" presStyleIdx="5" presStyleCnt="6" custScaleX="147358" custScaleY="99999" custRadScaleRad="113552" custRadScaleInc="-10027">
        <dgm:presLayoutVars>
          <dgm:bulletEnabled val="1"/>
        </dgm:presLayoutVars>
      </dgm:prSet>
      <dgm:spPr/>
    </dgm:pt>
  </dgm:ptLst>
  <dgm:cxnLst>
    <dgm:cxn modelId="{3342270B-D8F2-4A33-B3A1-6AD81A12BFFF}" srcId="{803FFD0E-BFDB-4D2A-92A1-37951567092A}" destId="{1EB07E08-4ED5-4996-A65F-F73B473BD40D}" srcOrd="4" destOrd="0" parTransId="{05905479-551B-4A1F-8FCA-5587DE1C69C9}" sibTransId="{A2EFDD1B-9D31-404A-96AA-1EC8D2D825EA}"/>
    <dgm:cxn modelId="{D223700B-68AD-4A6C-9EFA-D79364729832}" type="presOf" srcId="{CC33D31D-E56B-4CFD-98F9-DC303908A146}" destId="{0B9F6CBA-C610-4F57-969D-3C3BD3E84EDB}" srcOrd="1" destOrd="0" presId="urn:microsoft.com/office/officeart/2005/8/layout/radial5"/>
    <dgm:cxn modelId="{0A71D912-F9D0-4D97-8CB9-6B415BE0F086}" type="presOf" srcId="{05905479-551B-4A1F-8FCA-5587DE1C69C9}" destId="{7BBD903C-5CF8-453E-B89B-16FF004A9C57}" srcOrd="0" destOrd="0" presId="urn:microsoft.com/office/officeart/2005/8/layout/radial5"/>
    <dgm:cxn modelId="{90B1F313-84EB-4425-8813-09C4F1CDA91C}" type="presOf" srcId="{FB774A54-69FC-4705-9975-F3733A0A3E00}" destId="{6ABF3313-B327-4A32-B357-C31D5636223A}" srcOrd="0" destOrd="0" presId="urn:microsoft.com/office/officeart/2005/8/layout/radial5"/>
    <dgm:cxn modelId="{FAB28B3F-DEAA-497E-A1E6-057BD2B6B054}" type="presOf" srcId="{00ADD4B3-7F4A-46E7-8D72-DB5F5E23445A}" destId="{82B941D9-392F-44D0-B9BE-851DB5B54D93}" srcOrd="0" destOrd="0" presId="urn:microsoft.com/office/officeart/2005/8/layout/radial5"/>
    <dgm:cxn modelId="{F8A57D44-2507-451B-B273-D431C524E159}" srcId="{803FFD0E-BFDB-4D2A-92A1-37951567092A}" destId="{5C35ED6A-B490-4142-A277-091C00395FF0}" srcOrd="2" destOrd="0" parTransId="{00ADD4B3-7F4A-46E7-8D72-DB5F5E23445A}" sibTransId="{6CFAB3BA-01B2-4D94-8C3E-2CFB5B10F523}"/>
    <dgm:cxn modelId="{3615B444-5F9C-48F8-9F11-40BA3925FD42}" srcId="{803FFD0E-BFDB-4D2A-92A1-37951567092A}" destId="{539514E9-5D9B-46FF-8378-2105656753CD}" srcOrd="3" destOrd="0" parTransId="{CC33D31D-E56B-4CFD-98F9-DC303908A146}" sibTransId="{B529478C-8A0F-463B-89C6-BE561E09532F}"/>
    <dgm:cxn modelId="{922B3066-70E2-42D0-A20D-D58DD0CDB6C0}" type="presOf" srcId="{C042E894-DA18-4F3A-95DA-A3C34A8E0272}" destId="{9971A7E1-7A2B-4D87-855E-6B3CEC077E42}" srcOrd="1" destOrd="0" presId="urn:microsoft.com/office/officeart/2005/8/layout/radial5"/>
    <dgm:cxn modelId="{73A60167-3C46-49C4-8508-501E39A40489}" srcId="{8FC7BC66-A590-48FE-A5C4-46A940DA8665}" destId="{803FFD0E-BFDB-4D2A-92A1-37951567092A}" srcOrd="0" destOrd="0" parTransId="{8607B0EE-1499-4324-BBED-8359CE958E73}" sibTransId="{4C644087-8582-410D-A1FA-5C66E26B7F31}"/>
    <dgm:cxn modelId="{A9F62847-8F91-4D32-8468-625A41AF8A0C}" type="presOf" srcId="{C042E894-DA18-4F3A-95DA-A3C34A8E0272}" destId="{B3EE7CF6-3944-4C3D-B129-9038C975C0AA}" srcOrd="0" destOrd="0" presId="urn:microsoft.com/office/officeart/2005/8/layout/radial5"/>
    <dgm:cxn modelId="{E02DB667-2F55-4B26-A484-64403FEF37D8}" srcId="{803FFD0E-BFDB-4D2A-92A1-37951567092A}" destId="{C6C4EB60-031C-4BCC-ABC1-D300F1C80231}" srcOrd="0" destOrd="0" parTransId="{F792F093-0C68-4B8C-845B-BF89DD2ED64C}" sibTransId="{415F0DF9-9432-427C-B223-B593C6A5492D}"/>
    <dgm:cxn modelId="{15758E52-A4B4-47AF-9C8E-BEAF8775E36D}" type="presOf" srcId="{F792F093-0C68-4B8C-845B-BF89DD2ED64C}" destId="{248CB732-76EC-47DA-9193-7EC616EBCBAB}" srcOrd="0" destOrd="0" presId="urn:microsoft.com/office/officeart/2005/8/layout/radial5"/>
    <dgm:cxn modelId="{7CA65B82-EE4D-48C2-85E7-EAC3E34B8E31}" srcId="{803FFD0E-BFDB-4D2A-92A1-37951567092A}" destId="{D7C2280B-16F0-4533-9B72-3440B44BC6CA}" srcOrd="1" destOrd="0" parTransId="{D00EB98E-5A06-4D57-97A7-83729C537BE1}" sibTransId="{C308D171-1689-45D1-BF38-2E54E59982F9}"/>
    <dgm:cxn modelId="{82822398-0734-4F07-A3C2-5E7EFA665140}" type="presOf" srcId="{C6C4EB60-031C-4BCC-ABC1-D300F1C80231}" destId="{3B2050E1-DF22-4D3E-8F0A-877698A3B2A1}" srcOrd="0" destOrd="0" presId="urn:microsoft.com/office/officeart/2005/8/layout/radial5"/>
    <dgm:cxn modelId="{BEA21D99-0DC9-4E6B-9815-08D7EC2117A1}" type="presOf" srcId="{1EB07E08-4ED5-4996-A65F-F73B473BD40D}" destId="{CB93CB67-87A6-4012-A8FE-9A9917873076}" srcOrd="0" destOrd="0" presId="urn:microsoft.com/office/officeart/2005/8/layout/radial5"/>
    <dgm:cxn modelId="{5E352F9B-C001-4BC7-8DE0-AC0493E6E025}" type="presOf" srcId="{00ADD4B3-7F4A-46E7-8D72-DB5F5E23445A}" destId="{7552EDB5-ECC6-4B8F-8C6A-B47AE6464387}" srcOrd="1" destOrd="0" presId="urn:microsoft.com/office/officeart/2005/8/layout/radial5"/>
    <dgm:cxn modelId="{B7D8F59F-F54E-43FD-92D7-7B2DCB4AD660}" type="presOf" srcId="{05905479-551B-4A1F-8FCA-5587DE1C69C9}" destId="{FAE73D3E-C042-4E41-98EB-69DB90D2432C}" srcOrd="1" destOrd="0" presId="urn:microsoft.com/office/officeart/2005/8/layout/radial5"/>
    <dgm:cxn modelId="{75C252AA-3295-444A-B3FC-CC8A5C63617A}" srcId="{803FFD0E-BFDB-4D2A-92A1-37951567092A}" destId="{FB774A54-69FC-4705-9975-F3733A0A3E00}" srcOrd="5" destOrd="0" parTransId="{C042E894-DA18-4F3A-95DA-A3C34A8E0272}" sibTransId="{96087342-AD4B-4A94-9CE3-61938E528682}"/>
    <dgm:cxn modelId="{B3EF93B1-AF3E-4432-ADF1-8CFF5BDEEC73}" type="presOf" srcId="{8FC7BC66-A590-48FE-A5C4-46A940DA8665}" destId="{52A06EC8-FB71-45A9-9958-59BA9535D340}" srcOrd="0" destOrd="0" presId="urn:microsoft.com/office/officeart/2005/8/layout/radial5"/>
    <dgm:cxn modelId="{FC572FBE-F49B-411C-9B4C-84154758ECC2}" type="presOf" srcId="{539514E9-5D9B-46FF-8378-2105656753CD}" destId="{6938D288-F9FD-4CB5-BF6F-78ECF54AD481}" srcOrd="0" destOrd="0" presId="urn:microsoft.com/office/officeart/2005/8/layout/radial5"/>
    <dgm:cxn modelId="{ABB39AD8-8836-4DBB-8113-5AAD295F2B14}" type="presOf" srcId="{D00EB98E-5A06-4D57-97A7-83729C537BE1}" destId="{7F450D2C-BFA8-4E1C-BBE4-4AA9FC75D16B}" srcOrd="1" destOrd="0" presId="urn:microsoft.com/office/officeart/2005/8/layout/radial5"/>
    <dgm:cxn modelId="{B31141E0-A844-4DA5-BE01-C8B311535B23}" type="presOf" srcId="{F792F093-0C68-4B8C-845B-BF89DD2ED64C}" destId="{CA2BD14F-A395-43D9-81D4-BE1C6AA28ECF}" srcOrd="1" destOrd="0" presId="urn:microsoft.com/office/officeart/2005/8/layout/radial5"/>
    <dgm:cxn modelId="{2E8278E5-1040-4E4C-B00A-0C3477AB7BD9}" type="presOf" srcId="{D00EB98E-5A06-4D57-97A7-83729C537BE1}" destId="{ABC6F126-A060-4AC9-9F28-BD32C2308E90}" srcOrd="0" destOrd="0" presId="urn:microsoft.com/office/officeart/2005/8/layout/radial5"/>
    <dgm:cxn modelId="{D7D104ED-588A-4E11-BC90-430225F4E24C}" type="presOf" srcId="{803FFD0E-BFDB-4D2A-92A1-37951567092A}" destId="{41F0E6E2-6D82-425D-A45B-94B68D87E3C5}" srcOrd="0" destOrd="0" presId="urn:microsoft.com/office/officeart/2005/8/layout/radial5"/>
    <dgm:cxn modelId="{AFE06CF8-0DB7-4F76-A3EE-32FEF7E3E22A}" type="presOf" srcId="{D7C2280B-16F0-4533-9B72-3440B44BC6CA}" destId="{0B7BB081-5EF1-474F-B82A-0C3D3CAB9E17}" srcOrd="0" destOrd="0" presId="urn:microsoft.com/office/officeart/2005/8/layout/radial5"/>
    <dgm:cxn modelId="{914C55F8-E0CA-47A3-AF1C-AB6281B5D7DC}" type="presOf" srcId="{5C35ED6A-B490-4142-A277-091C00395FF0}" destId="{86055F0D-74A0-4FB6-AF02-50CD77427C6F}" srcOrd="0" destOrd="0" presId="urn:microsoft.com/office/officeart/2005/8/layout/radial5"/>
    <dgm:cxn modelId="{80532FFE-0A74-4A54-89C1-1D94C6A67CF9}" type="presOf" srcId="{CC33D31D-E56B-4CFD-98F9-DC303908A146}" destId="{6A4539E9-4207-4147-ADF4-CD972A5906DB}" srcOrd="0" destOrd="0" presId="urn:microsoft.com/office/officeart/2005/8/layout/radial5"/>
    <dgm:cxn modelId="{35607AD4-8CFC-496D-A614-E8095F29E61E}" type="presParOf" srcId="{52A06EC8-FB71-45A9-9958-59BA9535D340}" destId="{41F0E6E2-6D82-425D-A45B-94B68D87E3C5}" srcOrd="0" destOrd="0" presId="urn:microsoft.com/office/officeart/2005/8/layout/radial5"/>
    <dgm:cxn modelId="{8590FF7C-0BFE-4B79-9FED-B7EBE41BB874}" type="presParOf" srcId="{52A06EC8-FB71-45A9-9958-59BA9535D340}" destId="{248CB732-76EC-47DA-9193-7EC616EBCBAB}" srcOrd="1" destOrd="0" presId="urn:microsoft.com/office/officeart/2005/8/layout/radial5"/>
    <dgm:cxn modelId="{4DCEDB6E-E1B3-4D39-8BE0-ED2892AD82D0}" type="presParOf" srcId="{248CB732-76EC-47DA-9193-7EC616EBCBAB}" destId="{CA2BD14F-A395-43D9-81D4-BE1C6AA28ECF}" srcOrd="0" destOrd="0" presId="urn:microsoft.com/office/officeart/2005/8/layout/radial5"/>
    <dgm:cxn modelId="{C696BAED-7124-445C-903C-550F3ED63147}" type="presParOf" srcId="{52A06EC8-FB71-45A9-9958-59BA9535D340}" destId="{3B2050E1-DF22-4D3E-8F0A-877698A3B2A1}" srcOrd="2" destOrd="0" presId="urn:microsoft.com/office/officeart/2005/8/layout/radial5"/>
    <dgm:cxn modelId="{8E923CCB-1A17-4693-AE1D-F088B6EB33A9}" type="presParOf" srcId="{52A06EC8-FB71-45A9-9958-59BA9535D340}" destId="{ABC6F126-A060-4AC9-9F28-BD32C2308E90}" srcOrd="3" destOrd="0" presId="urn:microsoft.com/office/officeart/2005/8/layout/radial5"/>
    <dgm:cxn modelId="{6638EAEF-33C5-4724-830C-5C669BCA41DB}" type="presParOf" srcId="{ABC6F126-A060-4AC9-9F28-BD32C2308E90}" destId="{7F450D2C-BFA8-4E1C-BBE4-4AA9FC75D16B}" srcOrd="0" destOrd="0" presId="urn:microsoft.com/office/officeart/2005/8/layout/radial5"/>
    <dgm:cxn modelId="{FACA2496-88EF-4127-880A-3295C4902FA7}" type="presParOf" srcId="{52A06EC8-FB71-45A9-9958-59BA9535D340}" destId="{0B7BB081-5EF1-474F-B82A-0C3D3CAB9E17}" srcOrd="4" destOrd="0" presId="urn:microsoft.com/office/officeart/2005/8/layout/radial5"/>
    <dgm:cxn modelId="{90299DB3-2C64-41A3-89C7-28B343833113}" type="presParOf" srcId="{52A06EC8-FB71-45A9-9958-59BA9535D340}" destId="{82B941D9-392F-44D0-B9BE-851DB5B54D93}" srcOrd="5" destOrd="0" presId="urn:microsoft.com/office/officeart/2005/8/layout/radial5"/>
    <dgm:cxn modelId="{90F06E42-314D-4DF4-B2CB-7AE445EA3715}" type="presParOf" srcId="{82B941D9-392F-44D0-B9BE-851DB5B54D93}" destId="{7552EDB5-ECC6-4B8F-8C6A-B47AE6464387}" srcOrd="0" destOrd="0" presId="urn:microsoft.com/office/officeart/2005/8/layout/radial5"/>
    <dgm:cxn modelId="{7E03FDC3-7653-4E92-9AAD-8072A2CC8A9E}" type="presParOf" srcId="{52A06EC8-FB71-45A9-9958-59BA9535D340}" destId="{86055F0D-74A0-4FB6-AF02-50CD77427C6F}" srcOrd="6" destOrd="0" presId="urn:microsoft.com/office/officeart/2005/8/layout/radial5"/>
    <dgm:cxn modelId="{E3B43384-8A05-476D-9BCC-13997935E29D}" type="presParOf" srcId="{52A06EC8-FB71-45A9-9958-59BA9535D340}" destId="{6A4539E9-4207-4147-ADF4-CD972A5906DB}" srcOrd="7" destOrd="0" presId="urn:microsoft.com/office/officeart/2005/8/layout/radial5"/>
    <dgm:cxn modelId="{AC40A79E-15EE-47D6-8EEB-A1CD2E7BCB93}" type="presParOf" srcId="{6A4539E9-4207-4147-ADF4-CD972A5906DB}" destId="{0B9F6CBA-C610-4F57-969D-3C3BD3E84EDB}" srcOrd="0" destOrd="0" presId="urn:microsoft.com/office/officeart/2005/8/layout/radial5"/>
    <dgm:cxn modelId="{93FAB1C2-0029-4819-BCBB-48CC5CF66332}" type="presParOf" srcId="{52A06EC8-FB71-45A9-9958-59BA9535D340}" destId="{6938D288-F9FD-4CB5-BF6F-78ECF54AD481}" srcOrd="8" destOrd="0" presId="urn:microsoft.com/office/officeart/2005/8/layout/radial5"/>
    <dgm:cxn modelId="{E3239A7C-032B-4E76-9073-38FB37AF04A2}" type="presParOf" srcId="{52A06EC8-FB71-45A9-9958-59BA9535D340}" destId="{7BBD903C-5CF8-453E-B89B-16FF004A9C57}" srcOrd="9" destOrd="0" presId="urn:microsoft.com/office/officeart/2005/8/layout/radial5"/>
    <dgm:cxn modelId="{E39593B0-5111-44B0-9F02-020B94274CD2}" type="presParOf" srcId="{7BBD903C-5CF8-453E-B89B-16FF004A9C57}" destId="{FAE73D3E-C042-4E41-98EB-69DB90D2432C}" srcOrd="0" destOrd="0" presId="urn:microsoft.com/office/officeart/2005/8/layout/radial5"/>
    <dgm:cxn modelId="{4254E53F-A060-4CB7-B38E-6F071F4CF9B8}" type="presParOf" srcId="{52A06EC8-FB71-45A9-9958-59BA9535D340}" destId="{CB93CB67-87A6-4012-A8FE-9A9917873076}" srcOrd="10" destOrd="0" presId="urn:microsoft.com/office/officeart/2005/8/layout/radial5"/>
    <dgm:cxn modelId="{50A09DDD-D7E8-4229-960F-608ED987AC19}" type="presParOf" srcId="{52A06EC8-FB71-45A9-9958-59BA9535D340}" destId="{B3EE7CF6-3944-4C3D-B129-9038C975C0AA}" srcOrd="11" destOrd="0" presId="urn:microsoft.com/office/officeart/2005/8/layout/radial5"/>
    <dgm:cxn modelId="{F6331D3B-5703-48CF-B4F5-A353EE16792F}" type="presParOf" srcId="{B3EE7CF6-3944-4C3D-B129-9038C975C0AA}" destId="{9971A7E1-7A2B-4D87-855E-6B3CEC077E42}" srcOrd="0" destOrd="0" presId="urn:microsoft.com/office/officeart/2005/8/layout/radial5"/>
    <dgm:cxn modelId="{5FC6B17C-056A-4777-B1D8-E8F648E3679A}" type="presParOf" srcId="{52A06EC8-FB71-45A9-9958-59BA9535D340}" destId="{6ABF3313-B327-4A32-B357-C31D5636223A}" srcOrd="12" destOrd="0" presId="urn:microsoft.com/office/officeart/2005/8/layout/radial5"/>
  </dgm:cxnLst>
  <dgm:bg>
    <a:blipFill>
      <a:blip xmlns:r="http://schemas.openxmlformats.org/officeDocument/2006/relationships" r:embed="rId3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0E6E2-6D82-425D-A45B-94B68D87E3C5}">
      <dsp:nvSpPr>
        <dsp:cNvPr id="0" name=""/>
        <dsp:cNvSpPr/>
      </dsp:nvSpPr>
      <dsp:spPr>
        <a:xfrm>
          <a:off x="2129436" y="1853577"/>
          <a:ext cx="1884211" cy="13196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Nakshi</a:t>
          </a:r>
          <a:r>
            <a:rPr lang="en-US" sz="2900" kern="12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en-US" sz="2900" kern="1200" dirty="0" err="1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Kantha</a:t>
          </a:r>
          <a:endParaRPr lang="en-US" sz="2900" kern="1200" dirty="0">
            <a:solidFill>
              <a:srgbClr val="FFFF00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2405372" y="2046833"/>
        <a:ext cx="1332339" cy="933120"/>
      </dsp:txXfrm>
    </dsp:sp>
    <dsp:sp modelId="{248CB732-76EC-47DA-9193-7EC616EBCBAB}">
      <dsp:nvSpPr>
        <dsp:cNvPr id="0" name=""/>
        <dsp:cNvSpPr/>
      </dsp:nvSpPr>
      <dsp:spPr>
        <a:xfrm rot="16768389">
          <a:off x="3083597" y="1378567"/>
          <a:ext cx="278481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118494" y="1511012"/>
        <a:ext cx="194937" cy="273731"/>
      </dsp:txXfrm>
    </dsp:sp>
    <dsp:sp modelId="{3B2050E1-DF22-4D3E-8F0A-877698A3B2A1}">
      <dsp:nvSpPr>
        <dsp:cNvPr id="0" name=""/>
        <dsp:cNvSpPr/>
      </dsp:nvSpPr>
      <dsp:spPr>
        <a:xfrm>
          <a:off x="1949813" y="0"/>
          <a:ext cx="2858335" cy="1341815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2"/>
              </a:solidFill>
              <a:latin typeface="+mn-lt"/>
              <a:cs typeface="Andalus" panose="02020603050405020304" pitchFamily="18" charset="-78"/>
            </a:rPr>
            <a:t>Mymensingh</a:t>
          </a:r>
          <a:endParaRPr lang="en-US" sz="2800" kern="1200" dirty="0">
            <a:solidFill>
              <a:schemeClr val="bg2"/>
            </a:solidFill>
            <a:latin typeface="+mn-lt"/>
            <a:cs typeface="Andalus" panose="02020603050405020304" pitchFamily="18" charset="-78"/>
          </a:endParaRPr>
        </a:p>
      </dsp:txBody>
      <dsp:txXfrm>
        <a:off x="2368406" y="196504"/>
        <a:ext cx="2021149" cy="948807"/>
      </dsp:txXfrm>
    </dsp:sp>
    <dsp:sp modelId="{ABC6F126-A060-4AC9-9F28-BD32C2308E90}">
      <dsp:nvSpPr>
        <dsp:cNvPr id="0" name=""/>
        <dsp:cNvSpPr/>
      </dsp:nvSpPr>
      <dsp:spPr>
        <a:xfrm rot="20268087">
          <a:off x="3916801" y="1922009"/>
          <a:ext cx="89971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17801" y="2018351"/>
        <a:ext cx="62980" cy="273731"/>
      </dsp:txXfrm>
    </dsp:sp>
    <dsp:sp modelId="{0B7BB081-5EF1-474F-B82A-0C3D3CAB9E17}">
      <dsp:nvSpPr>
        <dsp:cNvPr id="0" name=""/>
        <dsp:cNvSpPr/>
      </dsp:nvSpPr>
      <dsp:spPr>
        <a:xfrm>
          <a:off x="3887455" y="1143001"/>
          <a:ext cx="1979943" cy="1266955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1"/>
              </a:solidFill>
            </a:rPr>
            <a:t>Jamalpur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177411" y="1328542"/>
        <a:ext cx="1400031" cy="895873"/>
      </dsp:txXfrm>
    </dsp:sp>
    <dsp:sp modelId="{82B941D9-392F-44D0-B9BE-851DB5B54D93}">
      <dsp:nvSpPr>
        <dsp:cNvPr id="0" name=""/>
        <dsp:cNvSpPr/>
      </dsp:nvSpPr>
      <dsp:spPr>
        <a:xfrm rot="1473534">
          <a:off x="3920962" y="2714979"/>
          <a:ext cx="181790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23429" y="2794888"/>
        <a:ext cx="127253" cy="273731"/>
      </dsp:txXfrm>
    </dsp:sp>
    <dsp:sp modelId="{86055F0D-74A0-4FB6-AF02-50CD77427C6F}">
      <dsp:nvSpPr>
        <dsp:cNvPr id="0" name=""/>
        <dsp:cNvSpPr/>
      </dsp:nvSpPr>
      <dsp:spPr>
        <a:xfrm>
          <a:off x="3962398" y="2743197"/>
          <a:ext cx="2160403" cy="1341815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Rajshahi</a:t>
          </a:r>
        </a:p>
      </dsp:txBody>
      <dsp:txXfrm>
        <a:off x="4278782" y="2939701"/>
        <a:ext cx="1527635" cy="948807"/>
      </dsp:txXfrm>
    </dsp:sp>
    <dsp:sp modelId="{6A4539E9-4207-4147-ADF4-CD972A5906DB}">
      <dsp:nvSpPr>
        <dsp:cNvPr id="0" name=""/>
        <dsp:cNvSpPr/>
      </dsp:nvSpPr>
      <dsp:spPr>
        <a:xfrm rot="5334631">
          <a:off x="2999130" y="3106110"/>
          <a:ext cx="176043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025034" y="3170951"/>
        <a:ext cx="123230" cy="273731"/>
      </dsp:txXfrm>
    </dsp:sp>
    <dsp:sp modelId="{6938D288-F9FD-4CB5-BF6F-78ECF54AD481}">
      <dsp:nvSpPr>
        <dsp:cNvPr id="0" name=""/>
        <dsp:cNvSpPr/>
      </dsp:nvSpPr>
      <dsp:spPr>
        <a:xfrm>
          <a:off x="1981203" y="3505205"/>
          <a:ext cx="2243918" cy="1341815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1"/>
              </a:solidFill>
            </a:rPr>
            <a:t>Faridpur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309817" y="3701709"/>
        <a:ext cx="1586690" cy="948807"/>
      </dsp:txXfrm>
    </dsp:sp>
    <dsp:sp modelId="{7BBD903C-5CF8-453E-B89B-16FF004A9C57}">
      <dsp:nvSpPr>
        <dsp:cNvPr id="0" name=""/>
        <dsp:cNvSpPr/>
      </dsp:nvSpPr>
      <dsp:spPr>
        <a:xfrm rot="9368513">
          <a:off x="2084867" y="2690213"/>
          <a:ext cx="142194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125702" y="2772829"/>
        <a:ext cx="99536" cy="273731"/>
      </dsp:txXfrm>
    </dsp:sp>
    <dsp:sp modelId="{CB93CB67-87A6-4012-A8FE-9A9917873076}">
      <dsp:nvSpPr>
        <dsp:cNvPr id="0" name=""/>
        <dsp:cNvSpPr/>
      </dsp:nvSpPr>
      <dsp:spPr>
        <a:xfrm>
          <a:off x="228609" y="2667000"/>
          <a:ext cx="1957266" cy="1341815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1"/>
              </a:solidFill>
            </a:rPr>
            <a:t>Bogura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15244" y="2863504"/>
        <a:ext cx="1383996" cy="948807"/>
      </dsp:txXfrm>
    </dsp:sp>
    <dsp:sp modelId="{B3EE7CF6-3944-4C3D-B129-9038C975C0AA}">
      <dsp:nvSpPr>
        <dsp:cNvPr id="0" name=""/>
        <dsp:cNvSpPr/>
      </dsp:nvSpPr>
      <dsp:spPr>
        <a:xfrm rot="12395289">
          <a:off x="2076761" y="1830727"/>
          <a:ext cx="173163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125963" y="1933596"/>
        <a:ext cx="121214" cy="273731"/>
      </dsp:txXfrm>
    </dsp:sp>
    <dsp:sp modelId="{6ABF3313-B327-4A32-B357-C31D5636223A}">
      <dsp:nvSpPr>
        <dsp:cNvPr id="0" name=""/>
        <dsp:cNvSpPr/>
      </dsp:nvSpPr>
      <dsp:spPr>
        <a:xfrm>
          <a:off x="228596" y="914403"/>
          <a:ext cx="1977272" cy="134180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1"/>
              </a:solidFill>
            </a:rPr>
            <a:t>Jashore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18161" y="1110905"/>
        <a:ext cx="1398142" cy="948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2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9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7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4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8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B5D7-6748-47D9-8700-8D5AD6ED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9984-0740-4632-9134-F493A6D5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52400"/>
            <a:ext cx="9220199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"/>
          <p:cNvSpPr txBox="1"/>
          <p:nvPr/>
        </p:nvSpPr>
        <p:spPr>
          <a:xfrm rot="20997133">
            <a:off x="1161231" y="1973590"/>
            <a:ext cx="6821540" cy="288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Welcome to My Multimedia Classroom</a:t>
            </a:r>
          </a:p>
        </p:txBody>
      </p:sp>
    </p:spTree>
    <p:extLst>
      <p:ext uri="{BB962C8B-B14F-4D97-AF65-F5344CB8AC3E}">
        <p14:creationId xmlns:p14="http://schemas.microsoft.com/office/powerpoint/2010/main" val="38071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8001000" cy="4273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17443"/>
            <a:ext cx="3200400" cy="838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Key word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5410200"/>
            <a:ext cx="88392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existing in or as part of a tradition; long-established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-1295399" y="2362199"/>
            <a:ext cx="3657600" cy="7620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Traditionaly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43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2829" y="304800"/>
            <a:ext cx="4648200" cy="838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Individual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2192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Complete the following sentences with the </a:t>
            </a:r>
            <a:r>
              <a:rPr lang="en-US" sz="2000" dirty="0"/>
              <a:t>clues</a:t>
            </a:r>
            <a:r>
              <a:rPr lang="en-US" dirty="0"/>
              <a:t> given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64049"/>
            <a:ext cx="1143000" cy="51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quilt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647855"/>
            <a:ext cx="120726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rural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1664049"/>
            <a:ext cx="990600" cy="51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Bengali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1690588"/>
            <a:ext cx="1143000" cy="52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Patterns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1666926"/>
            <a:ext cx="1143000" cy="569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years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6200" y="1647855"/>
            <a:ext cx="1143000" cy="607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expensive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3244334"/>
            <a:ext cx="374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Naksha</a:t>
            </a:r>
            <a:r>
              <a:rPr lang="en-US" dirty="0"/>
              <a:t> means artistic    ----------------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2456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 The name was taken from a   --------------- word   ------------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5500" y="464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 The art has been practiced in    --------------   Bengal for --------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01538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 </a:t>
            </a:r>
            <a:r>
              <a:rPr lang="en-US" dirty="0" err="1"/>
              <a:t>Nakshi</a:t>
            </a:r>
            <a:r>
              <a:rPr lang="en-US" dirty="0"/>
              <a:t> </a:t>
            </a:r>
            <a:r>
              <a:rPr lang="en-US" dirty="0" err="1"/>
              <a:t>kanthas</a:t>
            </a:r>
            <a:r>
              <a:rPr lang="en-US" dirty="0"/>
              <a:t> are now sold in  -------------      shop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5500" y="6105973"/>
            <a:ext cx="365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Nakshi</a:t>
            </a:r>
            <a:r>
              <a:rPr lang="en-US" dirty="0"/>
              <a:t> </a:t>
            </a:r>
            <a:r>
              <a:rPr lang="en-US" dirty="0" err="1"/>
              <a:t>Kanthas</a:t>
            </a:r>
            <a:r>
              <a:rPr lang="en-US" dirty="0"/>
              <a:t> are a kind of   -------</a:t>
            </a:r>
          </a:p>
        </p:txBody>
      </p:sp>
    </p:spTree>
    <p:extLst>
      <p:ext uri="{BB962C8B-B14F-4D97-AF65-F5344CB8AC3E}">
        <p14:creationId xmlns:p14="http://schemas.microsoft.com/office/powerpoint/2010/main" val="117688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134" y="0"/>
            <a:ext cx="62484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>
                <a:solidFill>
                  <a:srgbClr val="92D050"/>
                </a:solidFill>
              </a:rPr>
              <a:t>Home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9" y="1600200"/>
            <a:ext cx="6567268" cy="36940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6800" y="5420299"/>
            <a:ext cx="7253068" cy="128530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Write a paragraph about </a:t>
            </a:r>
          </a:p>
          <a:p>
            <a:pPr algn="ctr"/>
            <a:r>
              <a:rPr lang="en-US" sz="2800" dirty="0"/>
              <a:t>“How to make a </a:t>
            </a:r>
            <a:r>
              <a:rPr lang="en-US" sz="2800" b="1" dirty="0" err="1"/>
              <a:t>Nakshi</a:t>
            </a:r>
            <a:r>
              <a:rPr lang="en-US" sz="2800" b="1" dirty="0"/>
              <a:t> </a:t>
            </a:r>
            <a:r>
              <a:rPr lang="en-US" sz="2800" b="1" dirty="0" err="1"/>
              <a:t>Kantha</a:t>
            </a:r>
            <a:r>
              <a:rPr lang="en-US" sz="28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987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201"/>
            <a:ext cx="8458200" cy="57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20870"/>
            <a:ext cx="2533650" cy="311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209800" y="76200"/>
            <a:ext cx="4800600" cy="1905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Teachers information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3000" y="2438400"/>
            <a:ext cx="3810000" cy="4038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Font typeface="Arial" pitchFamily="34" charset="0"/>
              <a:buNone/>
            </a:pPr>
            <a:r>
              <a:rPr lang="en-US" sz="2400" b="1" dirty="0">
                <a:latin typeface="Book Antiqua" pitchFamily="18" charset="0"/>
              </a:rPr>
              <a:t>SABUJ MISTRY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>
                <a:latin typeface="Book Antiqua" pitchFamily="18" charset="0"/>
              </a:rPr>
              <a:t>AST:TEACHER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>
                <a:latin typeface="Book Antiqua" pitchFamily="18" charset="0"/>
              </a:rPr>
              <a:t>ID NO:341 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>
                <a:latin typeface="Book Antiqua" pitchFamily="18" charset="0"/>
              </a:rPr>
              <a:t> BETKA MAHMUDIA DAKIL MADRASHA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>
                <a:latin typeface="Book Antiqua" pitchFamily="18" charset="0"/>
              </a:rPr>
              <a:t>Class : viii 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 err="1">
                <a:latin typeface="Book Antiqua" pitchFamily="18" charset="0"/>
              </a:rPr>
              <a:t>Leason</a:t>
            </a:r>
            <a:r>
              <a:rPr lang="en-US" sz="2400" b="1" dirty="0">
                <a:latin typeface="Book Antiqua" pitchFamily="18" charset="0"/>
              </a:rPr>
              <a:t> 2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>
                <a:latin typeface="Book Antiqua" pitchFamily="18" charset="0"/>
              </a:rPr>
              <a:t>Subject : English 1</a:t>
            </a:r>
            <a:r>
              <a:rPr lang="en-US" sz="2400" b="1" baseline="30000" dirty="0">
                <a:latin typeface="Book Antiqua" pitchFamily="18" charset="0"/>
              </a:rPr>
              <a:t>st</a:t>
            </a:r>
            <a:r>
              <a:rPr lang="en-US" sz="2400" b="1" dirty="0">
                <a:latin typeface="Book Antiqua" pitchFamily="18" charset="0"/>
              </a:rPr>
              <a:t> paper</a:t>
            </a:r>
          </a:p>
        </p:txBody>
      </p:sp>
    </p:spTree>
    <p:extLst>
      <p:ext uri="{BB962C8B-B14F-4D97-AF65-F5344CB8AC3E}">
        <p14:creationId xmlns:p14="http://schemas.microsoft.com/office/powerpoint/2010/main" val="293439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5087"/>
            <a:ext cx="44196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030709" cy="33831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6114" y="4267200"/>
            <a:ext cx="7315200" cy="1524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What is called it?</a:t>
            </a:r>
          </a:p>
        </p:txBody>
      </p:sp>
    </p:spTree>
    <p:extLst>
      <p:ext uri="{BB962C8B-B14F-4D97-AF65-F5344CB8AC3E}">
        <p14:creationId xmlns:p14="http://schemas.microsoft.com/office/powerpoint/2010/main" val="38387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458200" cy="59643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3244334"/>
            <a:ext cx="7214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Today we are going to read about-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4191000"/>
            <a:ext cx="52325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i="1" cap="none" spc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Nakshi</a:t>
            </a:r>
            <a:r>
              <a:rPr lang="en-US" sz="6600" b="1" i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6600" b="1" i="1" cap="none" spc="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Kantha</a:t>
            </a:r>
            <a:endParaRPr lang="en-US" sz="6600" b="1" i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8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1219200"/>
            <a:ext cx="3389575" cy="3005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25" y="1240928"/>
            <a:ext cx="2660049" cy="2956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6248400" y="1219201"/>
            <a:ext cx="2819400" cy="297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295400" y="152400"/>
            <a:ext cx="64770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Look at the pictures and questions. Then ask and answer the questions with your partner.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584" y="4419600"/>
            <a:ext cx="5707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1. What do you see in the picture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5157" y="4876800"/>
            <a:ext cx="364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2. What is called it?</a:t>
            </a:r>
          </a:p>
        </p:txBody>
      </p:sp>
    </p:spTree>
    <p:extLst>
      <p:ext uri="{BB962C8B-B14F-4D97-AF65-F5344CB8AC3E}">
        <p14:creationId xmlns:p14="http://schemas.microsoft.com/office/powerpoint/2010/main" val="37085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381000"/>
            <a:ext cx="2286000" cy="5181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Famous district for </a:t>
            </a:r>
            <a:r>
              <a:rPr lang="en-US" sz="4400" dirty="0" err="1">
                <a:latin typeface="Andalus" panose="02020603050405020304" pitchFamily="18" charset="-78"/>
                <a:cs typeface="Andalus" panose="02020603050405020304" pitchFamily="18" charset="-78"/>
              </a:rPr>
              <a:t>Nakshi</a:t>
            </a:r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400" dirty="0" err="1">
                <a:latin typeface="Andalus" panose="02020603050405020304" pitchFamily="18" charset="-78"/>
                <a:cs typeface="Andalus" panose="02020603050405020304" pitchFamily="18" charset="-78"/>
              </a:rPr>
              <a:t>Kantha</a:t>
            </a:r>
            <a:endParaRPr lang="en-US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9598944"/>
              </p:ext>
            </p:extLst>
          </p:nvPr>
        </p:nvGraphicFramePr>
        <p:xfrm>
          <a:off x="2438400" y="381000"/>
          <a:ext cx="6324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7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50" y="293132"/>
            <a:ext cx="2272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Learning Outcomes;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After we have studied this lesson, we will be able to 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1447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dirty="0"/>
              <a:t> be familiar with </a:t>
            </a:r>
            <a:r>
              <a:rPr lang="en-US" sz="2800" dirty="0" err="1"/>
              <a:t>Nakshi</a:t>
            </a:r>
            <a:r>
              <a:rPr lang="en-US" sz="2800" dirty="0"/>
              <a:t> </a:t>
            </a:r>
            <a:r>
              <a:rPr lang="en-US" sz="2800" dirty="0" err="1"/>
              <a:t>Kantha</a:t>
            </a:r>
            <a:r>
              <a:rPr lang="en-US" sz="2800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 improve our vocabulary 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Understand text by silent reading.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 write a paragraph about </a:t>
            </a:r>
            <a:r>
              <a:rPr lang="en-US" sz="2800" dirty="0" err="1"/>
              <a:t>Nakshi</a:t>
            </a:r>
            <a:r>
              <a:rPr lang="en-US" sz="2800" dirty="0"/>
              <a:t> </a:t>
            </a:r>
            <a:r>
              <a:rPr lang="en-US" sz="2800" dirty="0" err="1"/>
              <a:t>Kantha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656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13742" y="114300"/>
            <a:ext cx="70104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Let’s see the key words of the passage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1676400"/>
            <a:ext cx="117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Key Words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966" y="251460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Quilt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2438400"/>
            <a:ext cx="1676400" cy="1219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Quilt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6270792" cy="37624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19199" y="5638800"/>
            <a:ext cx="7322903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 knitted or fabric bedspread with decorative stitching</a:t>
            </a:r>
          </a:p>
        </p:txBody>
      </p:sp>
    </p:spTree>
    <p:extLst>
      <p:ext uri="{BB962C8B-B14F-4D97-AF65-F5344CB8AC3E}">
        <p14:creationId xmlns:p14="http://schemas.microsoft.com/office/powerpoint/2010/main" val="7912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67000" y="304800"/>
            <a:ext cx="3124200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Key 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0"/>
            <a:ext cx="2286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Commercially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648261"/>
            <a:ext cx="6402143" cy="325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6" name="Rounded Rectangle 5"/>
          <p:cNvSpPr/>
          <p:nvPr/>
        </p:nvSpPr>
        <p:spPr>
          <a:xfrm>
            <a:off x="381000" y="5163860"/>
            <a:ext cx="7315200" cy="116074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in a way that is concerned with buying, selling, and making a profit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1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260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Andalus</vt:lpstr>
      <vt:lpstr>Arial</vt:lpstr>
      <vt:lpstr>Book Antiqua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29</cp:revision>
  <dcterms:created xsi:type="dcterms:W3CDTF">2019-09-29T04:11:17Z</dcterms:created>
  <dcterms:modified xsi:type="dcterms:W3CDTF">2020-03-14T05:50:01Z</dcterms:modified>
</cp:coreProperties>
</file>