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71" r:id="rId10"/>
    <p:sldId id="265" r:id="rId11"/>
    <p:sldId id="267" r:id="rId12"/>
    <p:sldId id="269" r:id="rId13"/>
    <p:sldId id="270" r:id="rId14"/>
    <p:sldId id="272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07" autoAdjust="0"/>
    <p:restoredTop sz="93190" autoAdjust="0"/>
  </p:normalViewPr>
  <p:slideViewPr>
    <p:cSldViewPr>
      <p:cViewPr varScale="1">
        <p:scale>
          <a:sx n="68" d="100"/>
          <a:sy n="68" d="100"/>
        </p:scale>
        <p:origin x="123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3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2BDA14-9211-4A78-BF76-B1386569EFD5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0AC56E-9D8F-46F4-B769-4EB9F59948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AC56E-9D8F-46F4-B769-4EB9F5994854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AC56E-9D8F-46F4-B769-4EB9F599485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DEC83A-BD4B-4EC5-968F-0AEB11D432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991600" cy="6705600"/>
          </a:xfrm>
          <a:prstGeom prst="rect">
            <a:avLst/>
          </a:prstGeom>
        </p:spPr>
      </p:pic>
      <p:sp>
        <p:nvSpPr>
          <p:cNvPr id="5" name="Wave 4">
            <a:extLst>
              <a:ext uri="{FF2B5EF4-FFF2-40B4-BE49-F238E27FC236}">
                <a16:creationId xmlns:a16="http://schemas.microsoft.com/office/drawing/2014/main" id="{8FAE3BEC-3BDF-420F-9E0F-2C0C5EDC2ABF}"/>
              </a:ext>
            </a:extLst>
          </p:cNvPr>
          <p:cNvSpPr/>
          <p:nvPr/>
        </p:nvSpPr>
        <p:spPr>
          <a:xfrm>
            <a:off x="876300" y="3947111"/>
            <a:ext cx="6667500" cy="1600200"/>
          </a:xfrm>
          <a:prstGeom prst="wav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69D362-7386-40EA-B37F-A820B9382D7F}"/>
              </a:ext>
            </a:extLst>
          </p:cNvPr>
          <p:cNvSpPr txBox="1"/>
          <p:nvPr/>
        </p:nvSpPr>
        <p:spPr>
          <a:xfrm>
            <a:off x="1219200" y="4085492"/>
            <a:ext cx="632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NikoshBAN" panose="02000000000000000000" pitchFamily="2" charset="0"/>
                <a:cs typeface="NikoshBAN" pitchFamily="2" charset="0"/>
              </a:rPr>
              <a:t>স</a:t>
            </a:r>
            <a:r>
              <a:rPr lang="as-IN" sz="8000" dirty="0">
                <a:solidFill>
                  <a:srgbClr val="FF0000"/>
                </a:solidFill>
                <a:latin typeface="NikoshBAN" panose="02000000000000000000" pitchFamily="2" charset="0"/>
                <a:cs typeface="NikoshBAN" pitchFamily="2" charset="0"/>
              </a:rPr>
              <a:t>ব</a:t>
            </a:r>
            <a:r>
              <a:rPr lang="en-US" sz="8000" dirty="0">
                <a:solidFill>
                  <a:srgbClr val="FF0000"/>
                </a:solidFill>
                <a:latin typeface="NikoshBAN" panose="02000000000000000000" pitchFamily="2" charset="0"/>
                <a:cs typeface="NikoshBAN" pitchFamily="2" charset="0"/>
              </a:rPr>
              <a:t>া</a:t>
            </a:r>
            <a:r>
              <a:rPr lang="as-IN" sz="8000" dirty="0">
                <a:solidFill>
                  <a:srgbClr val="FF0000"/>
                </a:solidFill>
                <a:latin typeface="NikoshBAN" panose="02000000000000000000" pitchFamily="2" charset="0"/>
                <a:cs typeface="NikoshBAN" pitchFamily="2" charset="0"/>
              </a:rPr>
              <a:t>ই</a:t>
            </a:r>
            <a:r>
              <a:rPr lang="en-US" sz="8000" dirty="0">
                <a:solidFill>
                  <a:srgbClr val="FF0000"/>
                </a:solidFill>
                <a:latin typeface="NikoshBAN" panose="02000000000000000000" pitchFamily="2" charset="0"/>
                <a:cs typeface="NikoshBAN" pitchFamily="2" charset="0"/>
              </a:rPr>
              <a:t>ক</a:t>
            </a:r>
            <a:r>
              <a:rPr lang="as-IN" sz="8000" dirty="0">
                <a:solidFill>
                  <a:srgbClr val="FF0000"/>
                </a:solidFill>
                <a:latin typeface="NikoshBAN" panose="02000000000000000000" pitchFamily="2" charset="0"/>
                <a:cs typeface="NikoshBAN" pitchFamily="2" charset="0"/>
              </a:rPr>
              <a:t>ে</a:t>
            </a:r>
            <a:r>
              <a:rPr lang="bn-BD" sz="8000" dirty="0">
                <a:solidFill>
                  <a:srgbClr val="FF0000"/>
                </a:solidFill>
                <a:latin typeface="NikoshBAN" panose="02000000000000000000" pitchFamily="2" charset="0"/>
                <a:cs typeface="NikoshBAN" pitchFamily="2" charset="0"/>
              </a:rPr>
              <a:t> স্বাগতম</a:t>
            </a:r>
            <a:r>
              <a:rPr lang="en-US" sz="8000" dirty="0">
                <a:solidFill>
                  <a:srgbClr val="FF00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dimpy-stuff-5-51-hanging-teddy-love-heart-with-box-400x400-imadjz4x2hehgkst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26" y="190500"/>
            <a:ext cx="2590800" cy="12192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6" name="Picture 25" descr="dimpy-stuff-5-51-hanging-teddy-love-heart-with-box-400x400-imadjz4x2hehgkst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1447800"/>
            <a:ext cx="2590800" cy="12192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7" name="Picture 26" descr="dimpy-stuff-5-51-hanging-teddy-love-heart-with-box-400x400-imadjz4x2hehgkst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671689"/>
            <a:ext cx="2590800" cy="12192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8" name="Picture 27" descr="dimpy-stuff-5-51-hanging-teddy-love-heart-with-box-400x400-imadjz4x2hehgkst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4092526"/>
            <a:ext cx="2590800" cy="12192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9" name="Picture 28" descr="dimpy-stuff-5-51-hanging-teddy-love-heart-with-box-400x400-imadjz4x2hehgkst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5311726"/>
            <a:ext cx="2590800" cy="12192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0" name="Oval 29"/>
          <p:cNvSpPr/>
          <p:nvPr/>
        </p:nvSpPr>
        <p:spPr>
          <a:xfrm>
            <a:off x="3962400" y="228600"/>
            <a:ext cx="838200" cy="8382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3962400" y="1447800"/>
            <a:ext cx="838200" cy="8382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3962400" y="2895600"/>
            <a:ext cx="838200" cy="8382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962400" y="4495800"/>
            <a:ext cx="838200" cy="8382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3962400" y="5715000"/>
            <a:ext cx="838200" cy="8382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400800" y="990600"/>
            <a:ext cx="2514600" cy="28956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39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5</a:t>
            </a:r>
            <a:endParaRPr lang="en-US" sz="138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2279809"/>
            <a:ext cx="6705600" cy="22159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800" dirty="0" err="1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13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13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304800"/>
            <a:ext cx="2286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গোলাপ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3" name="Picture 42" descr="15_1412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524000"/>
            <a:ext cx="788504" cy="6858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0" name="Oval 49"/>
          <p:cNvSpPr/>
          <p:nvPr/>
        </p:nvSpPr>
        <p:spPr>
          <a:xfrm>
            <a:off x="8001000" y="1295400"/>
            <a:ext cx="914400" cy="838200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৩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8153400" y="2590800"/>
            <a:ext cx="762000" cy="685800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8153400" y="4648200"/>
            <a:ext cx="762000" cy="685800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8153400" y="5791200"/>
            <a:ext cx="762000" cy="685800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8077200" y="3657600"/>
            <a:ext cx="990600" cy="68580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৫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1066800" y="2514600"/>
            <a:ext cx="2083904" cy="685800"/>
            <a:chOff x="1066800" y="2514600"/>
            <a:chExt cx="2083904" cy="685800"/>
          </a:xfrm>
        </p:grpSpPr>
        <p:pic>
          <p:nvPicPr>
            <p:cNvPr id="75" name="Picture 74" descr="15_14124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6800" y="2514600"/>
              <a:ext cx="788504" cy="68580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pic>
          <p:nvPicPr>
            <p:cNvPr id="76" name="Picture 75" descr="15_14124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62200" y="2514600"/>
              <a:ext cx="788504" cy="68580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</p:grpSp>
      <p:grpSp>
        <p:nvGrpSpPr>
          <p:cNvPr id="90" name="Group 89"/>
          <p:cNvGrpSpPr/>
          <p:nvPr/>
        </p:nvGrpSpPr>
        <p:grpSpPr>
          <a:xfrm>
            <a:off x="1066800" y="3733800"/>
            <a:ext cx="3379304" cy="914400"/>
            <a:chOff x="1066800" y="3733800"/>
            <a:chExt cx="3379304" cy="914400"/>
          </a:xfrm>
        </p:grpSpPr>
        <p:pic>
          <p:nvPicPr>
            <p:cNvPr id="77" name="Picture 76" descr="15_14124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6800" y="3733800"/>
              <a:ext cx="788504" cy="68580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pic>
          <p:nvPicPr>
            <p:cNvPr id="78" name="Picture 77" descr="15_14124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0" y="3886200"/>
              <a:ext cx="788504" cy="68580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pic>
          <p:nvPicPr>
            <p:cNvPr id="79" name="Picture 78" descr="15_14124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57600" y="3962400"/>
              <a:ext cx="788504" cy="68580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</p:grpSp>
      <p:grpSp>
        <p:nvGrpSpPr>
          <p:cNvPr id="91" name="Group 90"/>
          <p:cNvGrpSpPr/>
          <p:nvPr/>
        </p:nvGrpSpPr>
        <p:grpSpPr>
          <a:xfrm>
            <a:off x="914400" y="5105400"/>
            <a:ext cx="4065104" cy="838200"/>
            <a:chOff x="914400" y="5105400"/>
            <a:chExt cx="4065104" cy="838200"/>
          </a:xfrm>
        </p:grpSpPr>
        <p:pic>
          <p:nvPicPr>
            <p:cNvPr id="80" name="Picture 79" descr="15_14124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400" y="5105400"/>
              <a:ext cx="788504" cy="68580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pic>
          <p:nvPicPr>
            <p:cNvPr id="81" name="Picture 80" descr="15_14124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05000" y="5181600"/>
              <a:ext cx="788504" cy="68580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pic>
          <p:nvPicPr>
            <p:cNvPr id="82" name="Picture 81" descr="15_14124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71800" y="5257800"/>
              <a:ext cx="788504" cy="68580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pic>
          <p:nvPicPr>
            <p:cNvPr id="83" name="Picture 82" descr="15_14124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91000" y="5257800"/>
              <a:ext cx="788504" cy="68580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</p:grpSp>
      <p:grpSp>
        <p:nvGrpSpPr>
          <p:cNvPr id="92" name="Group 91"/>
          <p:cNvGrpSpPr/>
          <p:nvPr/>
        </p:nvGrpSpPr>
        <p:grpSpPr>
          <a:xfrm>
            <a:off x="914400" y="6172200"/>
            <a:ext cx="4827104" cy="685800"/>
            <a:chOff x="914400" y="6172200"/>
            <a:chExt cx="4827104" cy="685800"/>
          </a:xfrm>
        </p:grpSpPr>
        <p:pic>
          <p:nvPicPr>
            <p:cNvPr id="84" name="Picture 83" descr="15_14124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400" y="6172200"/>
              <a:ext cx="788504" cy="68580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pic>
          <p:nvPicPr>
            <p:cNvPr id="85" name="Picture 84" descr="15_14124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05000" y="6172200"/>
              <a:ext cx="788504" cy="68580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pic>
          <p:nvPicPr>
            <p:cNvPr id="86" name="Picture 85" descr="15_14124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95600" y="6172200"/>
              <a:ext cx="788504" cy="68580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pic>
          <p:nvPicPr>
            <p:cNvPr id="87" name="Picture 86" descr="15_14124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86200" y="6172200"/>
              <a:ext cx="788504" cy="68580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pic>
          <p:nvPicPr>
            <p:cNvPr id="88" name="Picture 87" descr="15_14124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53000" y="6172200"/>
              <a:ext cx="788504" cy="68580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</p:grpSp>
      <p:sp>
        <p:nvSpPr>
          <p:cNvPr id="93" name="Oval 92"/>
          <p:cNvSpPr/>
          <p:nvPr/>
        </p:nvSpPr>
        <p:spPr>
          <a:xfrm>
            <a:off x="2362200" y="1600200"/>
            <a:ext cx="609600" cy="533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4" name="Oval 93"/>
          <p:cNvSpPr/>
          <p:nvPr/>
        </p:nvSpPr>
        <p:spPr>
          <a:xfrm>
            <a:off x="3505200" y="2667000"/>
            <a:ext cx="533400" cy="533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5" name="Oval 94"/>
          <p:cNvSpPr/>
          <p:nvPr/>
        </p:nvSpPr>
        <p:spPr>
          <a:xfrm>
            <a:off x="4953000" y="4114800"/>
            <a:ext cx="533400" cy="533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6" name="Oval 95"/>
          <p:cNvSpPr/>
          <p:nvPr/>
        </p:nvSpPr>
        <p:spPr>
          <a:xfrm>
            <a:off x="5562600" y="5486400"/>
            <a:ext cx="533400" cy="533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7" name="Oval 96"/>
          <p:cNvSpPr/>
          <p:nvPr/>
        </p:nvSpPr>
        <p:spPr>
          <a:xfrm>
            <a:off x="6096000" y="6324600"/>
            <a:ext cx="533400" cy="533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61667 0.4444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00" y="2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472E-18 -6.66667E-6 L 0.5 -0.01112 " pathEditMode="relative" ptsTypes="AA">
                                      <p:cBhvr>
                                        <p:cTn id="65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472E-18 -5.55556E-6 L 0.34167 -0.38889 " pathEditMode="relative" ptsTypes="AA">
                                      <p:cBhvr>
                                        <p:cTn id="69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472E-18 -3.33333E-6 L 0.3 0.1 " pathEditMode="relative" ptsTypes="AA">
                                      <p:cBhvr>
                                        <p:cTn id="73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472E-18 5.55556E-6 L 0.21667 -0.37777 " pathEditMode="relative" ptsTypes="AA">
                                      <p:cBhvr>
                                        <p:cTn id="77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3" grpId="0" animBg="1"/>
      <p:bldP spid="54" grpId="0" animBg="1"/>
      <p:bldP spid="55" grpId="0" animBg="1"/>
      <p:bldP spid="93" grpId="0" animBg="1"/>
      <p:bldP spid="94" grpId="0" animBg="1"/>
      <p:bldP spid="95" grpId="0" animBg="1"/>
      <p:bldP spid="96" grpId="0" animBg="1"/>
      <p:bldP spid="9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mpy-stuff-5-51-hanging-teddy-love-heart-with-box-400x400-imadjz4x2hehgkst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381000"/>
            <a:ext cx="1524000" cy="9144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85800" y="1676400"/>
            <a:ext cx="2057400" cy="1066800"/>
            <a:chOff x="1066800" y="1676400"/>
            <a:chExt cx="2743200" cy="1143000"/>
          </a:xfrm>
        </p:grpSpPr>
        <p:pic>
          <p:nvPicPr>
            <p:cNvPr id="3" name="Picture 2" descr="15_141242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6800" y="1676400"/>
              <a:ext cx="1371600" cy="1066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pic>
        <p:pic>
          <p:nvPicPr>
            <p:cNvPr id="4" name="Picture 3" descr="15_141242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90800" y="1752600"/>
              <a:ext cx="1219200" cy="1066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pic>
      </p:grpSp>
      <p:grpSp>
        <p:nvGrpSpPr>
          <p:cNvPr id="18" name="Group 17"/>
          <p:cNvGrpSpPr/>
          <p:nvPr/>
        </p:nvGrpSpPr>
        <p:grpSpPr>
          <a:xfrm>
            <a:off x="533400" y="3200400"/>
            <a:ext cx="2362200" cy="1066802"/>
            <a:chOff x="1143000" y="3276599"/>
            <a:chExt cx="4648200" cy="1066802"/>
          </a:xfrm>
        </p:grpSpPr>
        <p:pic>
          <p:nvPicPr>
            <p:cNvPr id="6" name="Picture 5" descr="3994432343_be83942d36_z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3000" y="3276599"/>
              <a:ext cx="1371600" cy="1066801"/>
            </a:xfrm>
            <a:prstGeom prst="rect">
              <a:avLst/>
            </a:prstGeom>
          </p:spPr>
        </p:pic>
        <p:pic>
          <p:nvPicPr>
            <p:cNvPr id="7" name="Picture 6" descr="3994432343_be83942d36_z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67000" y="3276600"/>
              <a:ext cx="1371600" cy="1066801"/>
            </a:xfrm>
            <a:prstGeom prst="rect">
              <a:avLst/>
            </a:prstGeom>
          </p:spPr>
        </p:pic>
        <p:pic>
          <p:nvPicPr>
            <p:cNvPr id="8" name="Picture 7" descr="3994432343_be83942d36_z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19600" y="3276600"/>
              <a:ext cx="1371600" cy="1066801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457200" y="4648200"/>
            <a:ext cx="3048000" cy="838200"/>
            <a:chOff x="1143000" y="4953000"/>
            <a:chExt cx="4800600" cy="838200"/>
          </a:xfrm>
        </p:grpSpPr>
        <p:pic>
          <p:nvPicPr>
            <p:cNvPr id="9" name="Picture 8" descr="129526-roses-rose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43000" y="4953000"/>
              <a:ext cx="990600" cy="762000"/>
            </a:xfrm>
            <a:prstGeom prst="rect">
              <a:avLst/>
            </a:prstGeom>
          </p:spPr>
        </p:pic>
        <p:pic>
          <p:nvPicPr>
            <p:cNvPr id="10" name="Picture 9" descr="129526-roses-rose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38400" y="4953000"/>
              <a:ext cx="990600" cy="762000"/>
            </a:xfrm>
            <a:prstGeom prst="rect">
              <a:avLst/>
            </a:prstGeom>
          </p:spPr>
        </p:pic>
        <p:pic>
          <p:nvPicPr>
            <p:cNvPr id="11" name="Picture 10" descr="129526-roses-rose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57600" y="4953000"/>
              <a:ext cx="990600" cy="762000"/>
            </a:xfrm>
            <a:prstGeom prst="rect">
              <a:avLst/>
            </a:prstGeom>
          </p:spPr>
        </p:pic>
        <p:pic>
          <p:nvPicPr>
            <p:cNvPr id="12" name="Picture 11" descr="129526-roses-rose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53000" y="5029200"/>
              <a:ext cx="990600" cy="762000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381000" y="5791200"/>
            <a:ext cx="3048000" cy="914400"/>
            <a:chOff x="1143000" y="5943600"/>
            <a:chExt cx="6172200" cy="914400"/>
          </a:xfrm>
        </p:grpSpPr>
        <p:pic>
          <p:nvPicPr>
            <p:cNvPr id="13" name="Picture 12" descr="iStock_000012591574Medium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43000" y="5943600"/>
              <a:ext cx="1295400" cy="914400"/>
            </a:xfrm>
            <a:prstGeom prst="rect">
              <a:avLst/>
            </a:prstGeom>
          </p:spPr>
        </p:pic>
        <p:pic>
          <p:nvPicPr>
            <p:cNvPr id="14" name="Picture 13" descr="iStock_000012591574Medium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86000" y="5943600"/>
              <a:ext cx="1295400" cy="914400"/>
            </a:xfrm>
            <a:prstGeom prst="rect">
              <a:avLst/>
            </a:prstGeom>
          </p:spPr>
        </p:pic>
        <p:pic>
          <p:nvPicPr>
            <p:cNvPr id="15" name="Picture 14" descr="iStock_000012591574Medium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81400" y="5943600"/>
              <a:ext cx="1295400" cy="914400"/>
            </a:xfrm>
            <a:prstGeom prst="rect">
              <a:avLst/>
            </a:prstGeom>
          </p:spPr>
        </p:pic>
        <p:pic>
          <p:nvPicPr>
            <p:cNvPr id="16" name="Picture 15" descr="iStock_000012591574Medium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29200" y="5943600"/>
              <a:ext cx="1295400" cy="914400"/>
            </a:xfrm>
            <a:prstGeom prst="rect">
              <a:avLst/>
            </a:prstGeom>
          </p:spPr>
        </p:pic>
        <p:pic>
          <p:nvPicPr>
            <p:cNvPr id="17" name="Picture 16" descr="iStock_000012591574Medium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19800" y="5943600"/>
              <a:ext cx="1295400" cy="914400"/>
            </a:xfrm>
            <a:prstGeom prst="rect">
              <a:avLst/>
            </a:prstGeom>
          </p:spPr>
        </p:pic>
      </p:grpSp>
      <p:sp>
        <p:nvSpPr>
          <p:cNvPr id="40" name="TextBox 39"/>
          <p:cNvSpPr txBox="1"/>
          <p:nvPr/>
        </p:nvSpPr>
        <p:spPr>
          <a:xfrm>
            <a:off x="2743200" y="76200"/>
            <a:ext cx="175260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জবা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1" name="Picture 40" descr="1f954a3bfc76e880a216b348bbc7bd26-Honda--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1200" y="5667375"/>
            <a:ext cx="1843087" cy="962025"/>
          </a:xfrm>
          <a:prstGeom prst="rect">
            <a:avLst/>
          </a:prstGeom>
        </p:spPr>
      </p:pic>
      <p:grpSp>
        <p:nvGrpSpPr>
          <p:cNvPr id="70" name="Group 69"/>
          <p:cNvGrpSpPr/>
          <p:nvPr/>
        </p:nvGrpSpPr>
        <p:grpSpPr>
          <a:xfrm>
            <a:off x="4800600" y="4495800"/>
            <a:ext cx="3200400" cy="990600"/>
            <a:chOff x="4800600" y="4495800"/>
            <a:chExt cx="3200400" cy="990600"/>
          </a:xfrm>
        </p:grpSpPr>
        <p:pic>
          <p:nvPicPr>
            <p:cNvPr id="42" name="Picture 41" descr="380px-Pitta_sordida_-_Sri_Phang_Nga.jp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800600" y="4522470"/>
              <a:ext cx="1447800" cy="963930"/>
            </a:xfrm>
            <a:prstGeom prst="rect">
              <a:avLst/>
            </a:prstGeom>
          </p:spPr>
        </p:pic>
        <p:pic>
          <p:nvPicPr>
            <p:cNvPr id="43" name="Picture 42" descr="380px-Pitta_sordida_-_Sri_Phang_Nga.jp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553200" y="4495800"/>
              <a:ext cx="1447800" cy="963930"/>
            </a:xfrm>
            <a:prstGeom prst="rect">
              <a:avLst/>
            </a:prstGeom>
          </p:spPr>
        </p:pic>
      </p:grpSp>
      <p:grpSp>
        <p:nvGrpSpPr>
          <p:cNvPr id="49" name="Group 48"/>
          <p:cNvGrpSpPr/>
          <p:nvPr/>
        </p:nvGrpSpPr>
        <p:grpSpPr>
          <a:xfrm>
            <a:off x="4800600" y="2895600"/>
            <a:ext cx="4343400" cy="1014984"/>
            <a:chOff x="4800600" y="2895600"/>
            <a:chExt cx="4343400" cy="1014984"/>
          </a:xfrm>
        </p:grpSpPr>
        <p:pic>
          <p:nvPicPr>
            <p:cNvPr id="44" name="Picture 43" descr="36318833-wilderness-black-crow-bird-standing-on-grass-field-catching-some-food-in-bill-mouth-Stock-Photo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00600" y="2895600"/>
              <a:ext cx="1295400" cy="1014984"/>
            </a:xfrm>
            <a:prstGeom prst="rect">
              <a:avLst/>
            </a:prstGeom>
          </p:spPr>
        </p:pic>
        <p:grpSp>
          <p:nvGrpSpPr>
            <p:cNvPr id="48" name="Group 47"/>
            <p:cNvGrpSpPr/>
            <p:nvPr/>
          </p:nvGrpSpPr>
          <p:grpSpPr>
            <a:xfrm>
              <a:off x="6248400" y="2895600"/>
              <a:ext cx="2895600" cy="1014984"/>
              <a:chOff x="6248400" y="2514600"/>
              <a:chExt cx="2895600" cy="1014984"/>
            </a:xfrm>
          </p:grpSpPr>
          <p:pic>
            <p:nvPicPr>
              <p:cNvPr id="46" name="Picture 45" descr="36318833-wilderness-black-crow-bird-standing-on-grass-field-catching-some-food-in-bill-mouth-Stock-Photo.jpg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6248400" y="2514600"/>
                <a:ext cx="1371600" cy="1014984"/>
              </a:xfrm>
              <a:prstGeom prst="rect">
                <a:avLst/>
              </a:prstGeom>
            </p:spPr>
          </p:pic>
          <p:pic>
            <p:nvPicPr>
              <p:cNvPr id="47" name="Picture 46" descr="36318833-wilderness-black-crow-bird-standing-on-grass-field-catching-some-food-in-bill-mouth-Stock-Photo.jpg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7772400" y="2514600"/>
                <a:ext cx="1371600" cy="1014984"/>
              </a:xfrm>
              <a:prstGeom prst="rect">
                <a:avLst/>
              </a:prstGeom>
            </p:spPr>
          </p:pic>
        </p:grpSp>
      </p:grpSp>
      <p:grpSp>
        <p:nvGrpSpPr>
          <p:cNvPr id="55" name="Group 54"/>
          <p:cNvGrpSpPr/>
          <p:nvPr/>
        </p:nvGrpSpPr>
        <p:grpSpPr>
          <a:xfrm>
            <a:off x="4800600" y="1676400"/>
            <a:ext cx="3886200" cy="685800"/>
            <a:chOff x="4800600" y="1371600"/>
            <a:chExt cx="3886200" cy="685800"/>
          </a:xfrm>
        </p:grpSpPr>
        <p:pic>
          <p:nvPicPr>
            <p:cNvPr id="50" name="Picture 49" descr="Doal20131108124456.jp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800600" y="1409700"/>
              <a:ext cx="914400" cy="647700"/>
            </a:xfrm>
            <a:prstGeom prst="rect">
              <a:avLst/>
            </a:prstGeom>
          </p:spPr>
        </p:pic>
        <p:pic>
          <p:nvPicPr>
            <p:cNvPr id="52" name="Picture 51" descr="Doal20131108124456.jp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791200" y="1371600"/>
              <a:ext cx="914400" cy="647700"/>
            </a:xfrm>
            <a:prstGeom prst="rect">
              <a:avLst/>
            </a:prstGeom>
          </p:spPr>
        </p:pic>
        <p:pic>
          <p:nvPicPr>
            <p:cNvPr id="53" name="Picture 52" descr="Doal20131108124456.jp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858000" y="1371600"/>
              <a:ext cx="762000" cy="647700"/>
            </a:xfrm>
            <a:prstGeom prst="rect">
              <a:avLst/>
            </a:prstGeom>
          </p:spPr>
        </p:pic>
        <p:pic>
          <p:nvPicPr>
            <p:cNvPr id="54" name="Picture 53" descr="Doal20131108124456.jp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924800" y="1371600"/>
              <a:ext cx="762000" cy="647700"/>
            </a:xfrm>
            <a:prstGeom prst="rect">
              <a:avLst/>
            </a:prstGeom>
          </p:spPr>
        </p:pic>
      </p:grpSp>
      <p:grpSp>
        <p:nvGrpSpPr>
          <p:cNvPr id="69" name="Group 68"/>
          <p:cNvGrpSpPr/>
          <p:nvPr/>
        </p:nvGrpSpPr>
        <p:grpSpPr>
          <a:xfrm>
            <a:off x="4676775" y="685800"/>
            <a:ext cx="4467225" cy="685800"/>
            <a:chOff x="4676775" y="685800"/>
            <a:chExt cx="4467225" cy="685800"/>
          </a:xfrm>
        </p:grpSpPr>
        <p:pic>
          <p:nvPicPr>
            <p:cNvPr id="56" name="Picture 55" descr="f.jpg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676775" y="685800"/>
              <a:ext cx="885825" cy="685800"/>
            </a:xfrm>
            <a:prstGeom prst="rect">
              <a:avLst/>
            </a:prstGeom>
          </p:spPr>
        </p:pic>
        <p:pic>
          <p:nvPicPr>
            <p:cNvPr id="57" name="Picture 56" descr="f.jpg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715000" y="685800"/>
              <a:ext cx="885825" cy="685800"/>
            </a:xfrm>
            <a:prstGeom prst="rect">
              <a:avLst/>
            </a:prstGeom>
          </p:spPr>
        </p:pic>
        <p:pic>
          <p:nvPicPr>
            <p:cNvPr id="58" name="Picture 57" descr="f.jpg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705600" y="685800"/>
              <a:ext cx="885825" cy="685800"/>
            </a:xfrm>
            <a:prstGeom prst="rect">
              <a:avLst/>
            </a:prstGeom>
          </p:spPr>
        </p:pic>
        <p:pic>
          <p:nvPicPr>
            <p:cNvPr id="59" name="Picture 58" descr="f.jpg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620000" y="685800"/>
              <a:ext cx="885825" cy="685800"/>
            </a:xfrm>
            <a:prstGeom prst="rect">
              <a:avLst/>
            </a:prstGeom>
          </p:spPr>
        </p:pic>
        <p:pic>
          <p:nvPicPr>
            <p:cNvPr id="60" name="Picture 59" descr="f.jpg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258175" y="685800"/>
              <a:ext cx="885825" cy="685800"/>
            </a:xfrm>
            <a:prstGeom prst="rect">
              <a:avLst/>
            </a:prstGeom>
          </p:spPr>
        </p:pic>
      </p:grpSp>
      <p:cxnSp>
        <p:nvCxnSpPr>
          <p:cNvPr id="72" name="Straight Arrow Connector 71"/>
          <p:cNvCxnSpPr/>
          <p:nvPr/>
        </p:nvCxnSpPr>
        <p:spPr>
          <a:xfrm rot="16200000" flipH="1">
            <a:off x="1333500" y="1790700"/>
            <a:ext cx="5562600" cy="411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2362200" y="2362200"/>
            <a:ext cx="2971800" cy="2438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V="1">
            <a:off x="2362200" y="3505200"/>
            <a:ext cx="32766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rot="5400000" flipH="1" flipV="1">
            <a:off x="2362200" y="2133600"/>
            <a:ext cx="3200400" cy="2895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rot="5400000" flipH="1" flipV="1">
            <a:off x="1676400" y="2819400"/>
            <a:ext cx="5029200" cy="1828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5344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1f954a3bfc76e880a216b348bbc7bd26-Honda-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24000"/>
            <a:ext cx="1828800" cy="88582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57200" y="2895600"/>
            <a:ext cx="3733800" cy="533400"/>
            <a:chOff x="685800" y="3352800"/>
            <a:chExt cx="4495800" cy="1295400"/>
          </a:xfrm>
        </p:grpSpPr>
        <p:pic>
          <p:nvPicPr>
            <p:cNvPr id="4" name="Picture 3" descr="129526-roses-rose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800" y="3352800"/>
              <a:ext cx="2133600" cy="1295400"/>
            </a:xfrm>
            <a:prstGeom prst="rect">
              <a:avLst/>
            </a:prstGeom>
          </p:spPr>
        </p:pic>
        <p:pic>
          <p:nvPicPr>
            <p:cNvPr id="5" name="Picture 4" descr="129526-roses-rose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8000" y="3352800"/>
              <a:ext cx="2133600" cy="1295400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381001" y="3810001"/>
            <a:ext cx="3810000" cy="914400"/>
            <a:chOff x="381000" y="5257800"/>
            <a:chExt cx="5226049" cy="1176337"/>
          </a:xfrm>
        </p:grpSpPr>
        <p:pic>
          <p:nvPicPr>
            <p:cNvPr id="6" name="Picture 5" descr="3994432343_be83942d36_z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1000" y="5257800"/>
              <a:ext cx="1568449" cy="1176337"/>
            </a:xfrm>
            <a:prstGeom prst="rect">
              <a:avLst/>
            </a:prstGeom>
          </p:spPr>
        </p:pic>
        <p:pic>
          <p:nvPicPr>
            <p:cNvPr id="7" name="Picture 6" descr="3994432343_be83942d36_z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09800" y="5257800"/>
              <a:ext cx="1568449" cy="1176337"/>
            </a:xfrm>
            <a:prstGeom prst="rect">
              <a:avLst/>
            </a:prstGeom>
          </p:spPr>
        </p:pic>
        <p:pic>
          <p:nvPicPr>
            <p:cNvPr id="8" name="Picture 7" descr="3994432343_be83942d36_z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38600" y="5257800"/>
              <a:ext cx="1568449" cy="1176337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381000" y="4953000"/>
            <a:ext cx="6400800" cy="762000"/>
            <a:chOff x="381000" y="4953000"/>
            <a:chExt cx="6400800" cy="762000"/>
          </a:xfrm>
        </p:grpSpPr>
        <p:pic>
          <p:nvPicPr>
            <p:cNvPr id="11" name="Picture 10" descr="d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1000" y="5029200"/>
              <a:ext cx="1371600" cy="685800"/>
            </a:xfrm>
            <a:prstGeom prst="rect">
              <a:avLst/>
            </a:prstGeom>
          </p:spPr>
        </p:pic>
        <p:pic>
          <p:nvPicPr>
            <p:cNvPr id="12" name="Picture 11" descr="d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81200" y="5029200"/>
              <a:ext cx="1371600" cy="685800"/>
            </a:xfrm>
            <a:prstGeom prst="rect">
              <a:avLst/>
            </a:prstGeom>
          </p:spPr>
        </p:pic>
        <p:pic>
          <p:nvPicPr>
            <p:cNvPr id="13" name="Picture 12" descr="d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81400" y="4953000"/>
              <a:ext cx="1371600" cy="685800"/>
            </a:xfrm>
            <a:prstGeom prst="rect">
              <a:avLst/>
            </a:prstGeom>
          </p:spPr>
        </p:pic>
        <p:pic>
          <p:nvPicPr>
            <p:cNvPr id="14" name="Picture 13" descr="d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10200" y="4953000"/>
              <a:ext cx="1371600" cy="685800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228600" y="5867400"/>
            <a:ext cx="8458200" cy="838200"/>
            <a:chOff x="228600" y="5867400"/>
            <a:chExt cx="8458200" cy="838200"/>
          </a:xfrm>
        </p:grpSpPr>
        <p:pic>
          <p:nvPicPr>
            <p:cNvPr id="17" name="Picture 16" descr="GFB_13_SCA6AMERBTY_CH1837_W1_SQ.jpe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8600" y="5943600"/>
              <a:ext cx="1295400" cy="762000"/>
            </a:xfrm>
            <a:prstGeom prst="rect">
              <a:avLst/>
            </a:prstGeom>
          </p:spPr>
        </p:pic>
        <p:pic>
          <p:nvPicPr>
            <p:cNvPr id="18" name="Picture 17" descr="GFB_13_SCA6AMERBTY_CH1837_W1_SQ.jpe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28800" y="5867400"/>
              <a:ext cx="1295400" cy="762000"/>
            </a:xfrm>
            <a:prstGeom prst="rect">
              <a:avLst/>
            </a:prstGeom>
          </p:spPr>
        </p:pic>
        <p:pic>
          <p:nvPicPr>
            <p:cNvPr id="19" name="Picture 18" descr="GFB_13_SCA6AMERBTY_CH1837_W1_SQ.jpe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05200" y="5867400"/>
              <a:ext cx="1295400" cy="762000"/>
            </a:xfrm>
            <a:prstGeom prst="rect">
              <a:avLst/>
            </a:prstGeom>
          </p:spPr>
        </p:pic>
        <p:pic>
          <p:nvPicPr>
            <p:cNvPr id="20" name="Picture 19" descr="GFB_13_SCA6AMERBTY_CH1837_W1_SQ.jpe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81600" y="5867400"/>
              <a:ext cx="1295400" cy="762000"/>
            </a:xfrm>
            <a:prstGeom prst="rect">
              <a:avLst/>
            </a:prstGeom>
          </p:spPr>
        </p:pic>
        <p:pic>
          <p:nvPicPr>
            <p:cNvPr id="21" name="Picture 20" descr="GFB_13_SCA6AMERBTY_CH1837_W1_SQ.jpe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91400" y="5867400"/>
              <a:ext cx="1295400" cy="762000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BA765BA-F674-4FEF-90E5-B851323D4340}"/>
              </a:ext>
            </a:extLst>
          </p:cNvPr>
          <p:cNvSpPr txBox="1"/>
          <p:nvPr/>
        </p:nvSpPr>
        <p:spPr>
          <a:xfrm>
            <a:off x="5562600" y="1676400"/>
            <a:ext cx="312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গ</a:t>
            </a:r>
            <a:r>
              <a:rPr lang="as-IN" sz="5400" dirty="0">
                <a:latin typeface="NikoshBAN" pitchFamily="2" charset="0"/>
                <a:cs typeface="NikoshBAN" pitchFamily="2" charset="0"/>
              </a:rPr>
              <a:t>ণ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লি</a:t>
            </a:r>
            <a:r>
              <a:rPr lang="as-IN" sz="5400" dirty="0">
                <a:latin typeface="NikoshBAN" pitchFamily="2" charset="0"/>
                <a:cs typeface="NikoshBAN" pitchFamily="2" charset="0"/>
              </a:rPr>
              <a:t>খ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9144000" cy="22098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3800" dirty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BBA5EB-9697-480E-B91A-4D5D843531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362200"/>
            <a:ext cx="8839200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0" y="0"/>
            <a:ext cx="9144000" cy="1676400"/>
          </a:xfrm>
          <a:prstGeom prst="horizontalScroll">
            <a:avLst/>
          </a:prstGeom>
          <a:solidFill>
            <a:srgbClr val="00B05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8800" dirty="0">
              <a:solidFill>
                <a:schemeClr val="accent6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8497F4-D367-42E6-B200-A2067A4E051B}"/>
              </a:ext>
            </a:extLst>
          </p:cNvPr>
          <p:cNvSpPr txBox="1"/>
          <p:nvPr/>
        </p:nvSpPr>
        <p:spPr>
          <a:xfrm>
            <a:off x="381000" y="2286000"/>
            <a:ext cx="4191000" cy="3785652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>
            <a:glow rad="101600">
              <a:schemeClr val="accent6">
                <a:lumMod val="50000"/>
                <a:alpha val="60000"/>
              </a:schemeClr>
            </a:glow>
          </a:effectLst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ফারহানা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বেগম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সুলতান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মাহমুদপুর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15D7B5-4A49-41A3-B450-88D849EE54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223869"/>
            <a:ext cx="4191000" cy="38721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304800" y="0"/>
            <a:ext cx="8686800" cy="19812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>
                <a:latin typeface="NikoshBAN" pitchFamily="2" charset="0"/>
                <a:cs typeface="NikoshBAN" pitchFamily="2" charset="0"/>
              </a:rPr>
              <a:t>বিষয় পরিচিতি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667000"/>
            <a:ext cx="8839200" cy="34778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-প্রাথমিক গনিত</a:t>
            </a:r>
          </a:p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শ্রেণীঃ প্রথম</a:t>
            </a:r>
          </a:p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সময়ঃ৩৫ মিনিট</a:t>
            </a:r>
          </a:p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পাঠ্যাংশঃ সংখ্যা </a:t>
            </a:r>
          </a:p>
          <a:p>
            <a:pPr algn="ctr"/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0" y="152400"/>
            <a:ext cx="9144000" cy="1219200"/>
          </a:xfrm>
          <a:prstGeom prst="wedgeRectCallout">
            <a:avLst>
              <a:gd name="adj1" fmla="val -44372"/>
              <a:gd name="adj2" fmla="val 215962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429000"/>
            <a:ext cx="9144000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৪.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১.১</a:t>
            </a:r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১-৯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প্রতীক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শনাক্ত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(১-৫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)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ultidocument 1"/>
          <p:cNvSpPr/>
          <p:nvPr/>
        </p:nvSpPr>
        <p:spPr>
          <a:xfrm>
            <a:off x="0" y="0"/>
            <a:ext cx="9144000" cy="1600200"/>
          </a:xfrm>
          <a:prstGeom prst="flowChartMultidocument">
            <a:avLst/>
          </a:prstGeom>
          <a:solidFill>
            <a:schemeClr val="accent4">
              <a:lumMod val="5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উপস্থাপন </a:t>
            </a:r>
            <a:endParaRPr lang="en-US" sz="7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3354050"/>
            <a:ext cx="8686800" cy="14465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শ্রে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কয়েক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পর্যায়ক্রমে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দেখিয়ে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প্রতীকের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ধারনা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দি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ব।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46" y="2057400"/>
            <a:ext cx="2958353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Oval 7"/>
          <p:cNvSpPr/>
          <p:nvPr/>
        </p:nvSpPr>
        <p:spPr>
          <a:xfrm>
            <a:off x="3962400" y="2209800"/>
            <a:ext cx="1371600" cy="1905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705600" y="2209800"/>
            <a:ext cx="1752600" cy="21336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9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</a:t>
            </a:r>
            <a:endParaRPr lang="en-US" sz="199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F1DD57-B389-4AF2-990C-80619D629E4F}"/>
              </a:ext>
            </a:extLst>
          </p:cNvPr>
          <p:cNvSpPr txBox="1"/>
          <p:nvPr/>
        </p:nvSpPr>
        <p:spPr>
          <a:xfrm>
            <a:off x="228600" y="495300"/>
            <a:ext cx="8686800" cy="586740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0"/>
            <a:ext cx="3000375" cy="1724025"/>
          </a:xfrm>
          <a:prstGeom prst="rect">
            <a:avLst/>
          </a:prstGeom>
        </p:spPr>
      </p:pic>
      <p:pic>
        <p:nvPicPr>
          <p:cNvPr id="3" name="Picture 2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457575"/>
            <a:ext cx="3000375" cy="1724025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4343400" y="1828800"/>
            <a:ext cx="914400" cy="12954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419600" y="3733800"/>
            <a:ext cx="914400" cy="12954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629400" y="1905000"/>
            <a:ext cx="1828800" cy="342900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7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</a:t>
            </a:r>
            <a:endParaRPr lang="en-US" sz="287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40C90B-83BE-420F-9B58-3EB1871D9D8F}"/>
              </a:ext>
            </a:extLst>
          </p:cNvPr>
          <p:cNvSpPr txBox="1"/>
          <p:nvPr/>
        </p:nvSpPr>
        <p:spPr>
          <a:xfrm>
            <a:off x="228600" y="228600"/>
            <a:ext cx="8610600" cy="640080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ma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4" y="0"/>
            <a:ext cx="2352675" cy="2171700"/>
          </a:xfrm>
          <a:prstGeom prst="rect">
            <a:avLst/>
          </a:prstGeom>
        </p:spPr>
      </p:pic>
      <p:pic>
        <p:nvPicPr>
          <p:cNvPr id="3" name="Picture 2" descr="toma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" y="2076450"/>
            <a:ext cx="2352675" cy="2171700"/>
          </a:xfrm>
          <a:prstGeom prst="rect">
            <a:avLst/>
          </a:prstGeom>
        </p:spPr>
      </p:pic>
      <p:pic>
        <p:nvPicPr>
          <p:cNvPr id="4" name="Picture 3" descr="toma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4" y="4362450"/>
            <a:ext cx="2352675" cy="21717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352800" y="685800"/>
            <a:ext cx="914400" cy="1143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429000" y="2590800"/>
            <a:ext cx="914400" cy="1143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352800" y="4876800"/>
            <a:ext cx="914400" cy="1143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829300" y="1600200"/>
            <a:ext cx="2667000" cy="32766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1300" dirty="0">
                <a:latin typeface="NikoshBAN" pitchFamily="2" charset="0"/>
                <a:cs typeface="NikoshBAN" pitchFamily="2" charset="0"/>
              </a:rPr>
              <a:t>৩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84C906-7227-4FE8-9632-5BCF3EBC17CB}"/>
              </a:ext>
            </a:extLst>
          </p:cNvPr>
          <p:cNvSpPr txBox="1"/>
          <p:nvPr/>
        </p:nvSpPr>
        <p:spPr>
          <a:xfrm>
            <a:off x="295274" y="219075"/>
            <a:ext cx="8553451" cy="609600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04800"/>
            <a:ext cx="1966912" cy="1447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Picture 3" descr="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852" y="1905000"/>
            <a:ext cx="1966912" cy="1447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Picture 4" descr="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267" y="3429000"/>
            <a:ext cx="1966912" cy="1447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Picture 5" descr="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852" y="5105400"/>
            <a:ext cx="1966912" cy="1447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Oval 6"/>
          <p:cNvSpPr/>
          <p:nvPr/>
        </p:nvSpPr>
        <p:spPr>
          <a:xfrm>
            <a:off x="3695700" y="316523"/>
            <a:ext cx="1600200" cy="137160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810000" y="1905000"/>
            <a:ext cx="1600200" cy="137160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886200" y="3581400"/>
            <a:ext cx="1600200" cy="137160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886200" y="5099538"/>
            <a:ext cx="1600200" cy="137160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562799" y="1697501"/>
            <a:ext cx="2133600" cy="23622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7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E33AB8-117F-4298-8108-4049D1FF3FDD}"/>
              </a:ext>
            </a:extLst>
          </p:cNvPr>
          <p:cNvSpPr txBox="1"/>
          <p:nvPr/>
        </p:nvSpPr>
        <p:spPr>
          <a:xfrm>
            <a:off x="338431" y="304800"/>
            <a:ext cx="8382000" cy="6236677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>
            <a:latin typeface="NikoshBAN" pitchFamily="2" charset="0"/>
            <a:cs typeface="NikoshBAN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101</Words>
  <Application>Microsoft Office PowerPoint</Application>
  <PresentationFormat>On-screen Show (4:3)</PresentationFormat>
  <Paragraphs>34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NSPB</dc:creator>
  <cp:lastModifiedBy>user</cp:lastModifiedBy>
  <cp:revision>89</cp:revision>
  <dcterms:created xsi:type="dcterms:W3CDTF">2006-08-16T00:00:00Z</dcterms:created>
  <dcterms:modified xsi:type="dcterms:W3CDTF">2020-03-14T10:56:37Z</dcterms:modified>
</cp:coreProperties>
</file>