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7" r:id="rId5"/>
    <p:sldId id="271" r:id="rId6"/>
    <p:sldId id="268" r:id="rId7"/>
    <p:sldId id="266" r:id="rId8"/>
    <p:sldId id="265" r:id="rId9"/>
    <p:sldId id="259" r:id="rId10"/>
    <p:sldId id="269" r:id="rId11"/>
    <p:sldId id="260" r:id="rId12"/>
    <p:sldId id="261" r:id="rId13"/>
    <p:sldId id="262" r:id="rId14"/>
    <p:sldId id="263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624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143000" y="304800"/>
            <a:ext cx="7239000" cy="1600200"/>
          </a:xfrm>
          <a:prstGeom prst="ribbon">
            <a:avLst>
              <a:gd name="adj1" fmla="val 16667"/>
              <a:gd name="adj2" fmla="val 6381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 বাক্যটি কোন ক্রিয়া?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সমাপিকা ক্রিয়া।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করানোকে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ক্রিয়া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প্রযোজক ক্রিয়া।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44262"/>
            <a:ext cx="8001000" cy="44707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অকর্মক ক্রিয়া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ক্রিয়াপদে কাজের কোন নামের উল্লেখ নেই, তাকে অকর্মক ক্রিয়া বলে।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19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তুলি আক্তার লেখছেন।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229600" cy="4114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সকর্মক ক্রিয়া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ক্রিয়ায় কাজের নামের উল্লেখ আছে, তাই সকর্মক ক্রিয়া।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তুলি আক্তার মেসেজ পড়ছেন।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219200" y="533400"/>
            <a:ext cx="7010400" cy="15240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715491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ক্রিয়ার প্রকারভেদগুলো লিখে একটি করে উদাহরণ 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609600"/>
            <a:ext cx="3581400" cy="114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‘ইরিন লিখছে’-বাক্যটিতে কোন ক্রিয়ার ইঙ্গিত করছে?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সকর্মক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অকর্মক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অসমাপিকা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যে ক্রিয়াপদে কাজের নাম দেয়া থাকে তাকে কী বলে?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সকর্মক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8194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35052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6172200" cy="304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505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826" y="4572000"/>
            <a:ext cx="827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ক্রিয়াপদগুলোর সংজ্ঞা ও উদাহরণ সহ একটি তালিকা তৈরি করো।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153400" cy="5943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685800"/>
            <a:ext cx="8077200" cy="4140101"/>
            <a:chOff x="609600" y="685800"/>
            <a:chExt cx="8077200" cy="4140101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685800"/>
              <a:ext cx="8077200" cy="1323439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" y="2209800"/>
              <a:ext cx="3657600" cy="2554545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পীযূষ কান্তি হালদার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২৮৯</a:t>
              </a:r>
              <a:endParaRPr lang="bn-BD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সাফা মাধ্যমিক বিদ্যালয়</a:t>
              </a:r>
            </a:p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মঠবাড়িয়া, পিরোজপুর।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8200" y="2209800"/>
              <a:ext cx="3886200" cy="261610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অষ্টম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 ব্যকরণ ও নির্মিতি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endParaRPr lang="bn-BD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7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4343400" cy="4876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6800" y="838200"/>
            <a:ext cx="3962400" cy="4876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2336" y="20781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কয়েকটি ছবি লক্ষ্য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19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কাজ 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381000" y="1371600"/>
            <a:ext cx="5334000" cy="8382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43199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685800"/>
            <a:ext cx="6400800" cy="1143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381000" y="2819400"/>
            <a:ext cx="8534400" cy="160020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পদ দ্বারা কোন কিছু করা বা কোন কাজ করা বোঝায়, তাকে ক্রিয়াপদ বলে।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091" y="4980027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ক্রিয়াপদের বিভিন্ন রকমের প্রকারভেদ জানব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00756"/>
            <a:ext cx="8153400" cy="44151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 ক্রিয়া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 দ্বারা বাক্যের অর্থ  সম্পূর্ণ প্রকাশিত হয় , তাকে সমাপিকা ক্রিয়া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5564" y="5950527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মেইলটি পাঠিয়েছি।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76400"/>
            <a:ext cx="8153400" cy="4343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 ক্রিয়া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 দ্বারা বাক্যের  অর্থ সম্পূর্ণ হয় না, তাকে অসমাপিকা ক্রিয়া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080703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সেতু্টির কাজ...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56855"/>
            <a:ext cx="815340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41192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যদি কোন কাজ নিজে না করে অন্যকে দিয়ে করানো হয়, তাকে প্রযোজক ক্রিয়া বলে।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992091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রুহুল আমিন স্যার অন্তরাকে দিয়ে অঙ্কটি করাচ্ছেন।</a:t>
            </a:r>
          </a:p>
        </p:txBody>
      </p:sp>
    </p:spTree>
    <p:extLst>
      <p:ext uri="{BB962C8B-B14F-4D97-AF65-F5344CB8AC3E}">
        <p14:creationId xmlns:p14="http://schemas.microsoft.com/office/powerpoint/2010/main" val="21226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302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2006-08-16T00:00:00Z</dcterms:created>
  <dcterms:modified xsi:type="dcterms:W3CDTF">2020-03-14T04:05:42Z</dcterms:modified>
</cp:coreProperties>
</file>